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334" r:id="rId3"/>
    <p:sldId id="257" r:id="rId4"/>
    <p:sldId id="261" r:id="rId5"/>
    <p:sldId id="262" r:id="rId6"/>
    <p:sldId id="263" r:id="rId7"/>
    <p:sldId id="258" r:id="rId8"/>
    <p:sldId id="259" r:id="rId9"/>
    <p:sldId id="260" r:id="rId10"/>
    <p:sldId id="337" r:id="rId11"/>
    <p:sldId id="264" r:id="rId12"/>
    <p:sldId id="265" r:id="rId13"/>
    <p:sldId id="266" r:id="rId14"/>
    <p:sldId id="267" r:id="rId15"/>
    <p:sldId id="268" r:id="rId16"/>
    <p:sldId id="269" r:id="rId17"/>
    <p:sldId id="338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339" r:id="rId27"/>
    <p:sldId id="278" r:id="rId28"/>
    <p:sldId id="279" r:id="rId29"/>
    <p:sldId id="280" r:id="rId30"/>
    <p:sldId id="281" r:id="rId31"/>
    <p:sldId id="340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34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4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</p:sldIdLst>
  <p:sldSz cx="12190413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45"/>
    <p:restoredTop sz="94648"/>
  </p:normalViewPr>
  <p:slideViewPr>
    <p:cSldViewPr>
      <p:cViewPr varScale="1">
        <p:scale>
          <a:sx n="112" d="100"/>
          <a:sy n="112" d="100"/>
        </p:scale>
        <p:origin x="200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E6B5D-0297-EA4B-AA10-FBEF5285D808}" type="datetimeFigureOut">
              <a:rPr kumimoji="1" lang="ko-Kore-KR" altLang="en-US" smtClean="0"/>
              <a:t>2021. 12. 30.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5FAB2-5ED3-0048-B2C7-F9966959750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7740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5FAB2-5ED3-0048-B2C7-F99669597506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6664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5FAB2-5ED3-0048-B2C7-F99669597506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553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5FAB2-5ED3-0048-B2C7-F99669597506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912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7C89-8C94-489E-B98D-66BF838ACE57}" type="datetimeFigureOut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ADF-5B0B-439C-9DD5-418C2501A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11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7C89-8C94-489E-B98D-66BF838ACE57}" type="datetimeFigureOut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ADF-5B0B-439C-9DD5-418C2501A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40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7C89-8C94-489E-B98D-66BF838ACE57}" type="datetimeFigureOut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ADF-5B0B-439C-9DD5-418C2501A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548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7C89-8C94-489E-B98D-66BF838ACE57}" type="datetimeFigureOut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ADF-5B0B-439C-9DD5-418C2501A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987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7C89-8C94-489E-B98D-66BF838ACE57}" type="datetimeFigureOut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ADF-5B0B-439C-9DD5-418C2501A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15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7C89-8C94-489E-B98D-66BF838ACE57}" type="datetimeFigureOut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ADF-5B0B-439C-9DD5-418C2501A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57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7C89-8C94-489E-B98D-66BF838ACE57}" type="datetimeFigureOut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ADF-5B0B-439C-9DD5-418C2501A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39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7C89-8C94-489E-B98D-66BF838ACE57}" type="datetimeFigureOut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ADF-5B0B-439C-9DD5-418C2501A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26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7C89-8C94-489E-B98D-66BF838ACE57}" type="datetimeFigureOut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ADF-5B0B-439C-9DD5-418C2501A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137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7C89-8C94-489E-B98D-66BF838ACE57}" type="datetimeFigureOut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ADF-5B0B-439C-9DD5-418C2501A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48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7C89-8C94-489E-B98D-66BF838ACE57}" type="datetimeFigureOut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ADF-5B0B-439C-9DD5-418C2501A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940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87C89-8C94-489E-B98D-66BF838ACE57}" type="datetimeFigureOut">
              <a:rPr lang="ko-KR" altLang="en-US" smtClean="0"/>
              <a:t>2021. 12. 30.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90ADF-5B0B-439C-9DD5-418C2501A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724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tc.go.kr/bizCommPop.do" TargetMode="Externa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392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EE2EB-27A7-8349-AFE4-03E480B34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"/>
          <a:stretch/>
        </p:blipFill>
        <p:spPr>
          <a:xfrm>
            <a:off x="-12988" y="-171400"/>
            <a:ext cx="12190393" cy="70294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FB049E-8857-DD41-9E2A-82AE0C50CCE8}"/>
              </a:ext>
            </a:extLst>
          </p:cNvPr>
          <p:cNvSpPr txBox="1"/>
          <p:nvPr/>
        </p:nvSpPr>
        <p:spPr>
          <a:xfrm>
            <a:off x="2926854" y="2708920"/>
            <a:ext cx="6984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bg1"/>
                </a:solidFill>
              </a:rPr>
              <a:t>투썸</a:t>
            </a:r>
            <a:r>
              <a:rPr lang="ko-KR" altLang="en-US" sz="6000" dirty="0">
                <a:solidFill>
                  <a:schemeClr val="bg1"/>
                </a:solidFill>
              </a:rPr>
              <a:t> </a:t>
            </a:r>
            <a:r>
              <a:rPr lang="ko-KR" altLang="en-US" sz="6000" dirty="0" err="1">
                <a:solidFill>
                  <a:schemeClr val="bg1"/>
                </a:solidFill>
              </a:rPr>
              <a:t>플레이스</a:t>
            </a:r>
            <a:r>
              <a:rPr lang="ko-KR" altLang="en-US" sz="6000" dirty="0">
                <a:solidFill>
                  <a:schemeClr val="bg1"/>
                </a:solidFill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887557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B3E12C-668E-B641-9909-A54B95FA43B5}"/>
              </a:ext>
            </a:extLst>
          </p:cNvPr>
          <p:cNvSpPr txBox="1"/>
          <p:nvPr/>
        </p:nvSpPr>
        <p:spPr>
          <a:xfrm>
            <a:off x="551934" y="355598"/>
            <a:ext cx="273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비전체계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vision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.html)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81F8C-3C5F-9845-A346-A23E61850221}"/>
              </a:ext>
            </a:extLst>
          </p:cNvPr>
          <p:cNvSpPr txBox="1"/>
          <p:nvPr/>
        </p:nvSpPr>
        <p:spPr>
          <a:xfrm>
            <a:off x="7404197" y="54026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2-1.a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394EB08-C5C0-EB49-8714-AEFA6B70E8B8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89B51C7-B978-BB44-8A27-F923B6978425}"/>
              </a:ext>
            </a:extLst>
          </p:cNvPr>
          <p:cNvSpPr/>
          <p:nvPr/>
        </p:nvSpPr>
        <p:spPr>
          <a:xfrm>
            <a:off x="8616208" y="195751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7DA46A1-78F1-0342-9A0A-E9337C3F24A5}"/>
              </a:ext>
            </a:extLst>
          </p:cNvPr>
          <p:cNvSpPr/>
          <p:nvPr/>
        </p:nvSpPr>
        <p:spPr>
          <a:xfrm>
            <a:off x="8633021" y="263691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5F83702-9005-8140-A67A-78898BA564CF}"/>
              </a:ext>
            </a:extLst>
          </p:cNvPr>
          <p:cNvSpPr/>
          <p:nvPr/>
        </p:nvSpPr>
        <p:spPr>
          <a:xfrm>
            <a:off x="4645447" y="445413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820FC6-5DAE-3E4D-9607-AD8AF52C1F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456" y="983014"/>
            <a:ext cx="2928734" cy="5614172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C8FD1ED6-E241-654E-8951-83690DEE3A87}"/>
              </a:ext>
            </a:extLst>
          </p:cNvPr>
          <p:cNvSpPr/>
          <p:nvPr/>
        </p:nvSpPr>
        <p:spPr>
          <a:xfrm>
            <a:off x="3925367" y="144643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FC82FF8-B2DE-6F4B-A09D-684FAC39AB4B}"/>
              </a:ext>
            </a:extLst>
          </p:cNvPr>
          <p:cNvSpPr/>
          <p:nvPr/>
        </p:nvSpPr>
        <p:spPr>
          <a:xfrm>
            <a:off x="3678232" y="330642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37C8E4C-FDB0-A749-909C-0AEC80EDA207}"/>
              </a:ext>
            </a:extLst>
          </p:cNvPr>
          <p:cNvSpPr/>
          <p:nvPr/>
        </p:nvSpPr>
        <p:spPr>
          <a:xfrm>
            <a:off x="3678232" y="442302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4DCC19-4427-EC49-B078-0D4EFBB90D94}"/>
              </a:ext>
            </a:extLst>
          </p:cNvPr>
          <p:cNvSpPr txBox="1"/>
          <p:nvPr/>
        </p:nvSpPr>
        <p:spPr>
          <a:xfrm>
            <a:off x="8902412" y="1296428"/>
            <a:ext cx="30524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투썸플레이스가</a:t>
            </a:r>
            <a:r>
              <a:rPr lang="ko-KR" altLang="en-US" sz="1100" dirty="0"/>
              <a:t> 기업으로서 지니고 있는</a:t>
            </a:r>
            <a:endParaRPr lang="en-US" altLang="ko-KR" sz="1100" dirty="0"/>
          </a:p>
          <a:p>
            <a:r>
              <a:rPr lang="ko-KR" altLang="en-US" sz="1100" dirty="0"/>
              <a:t>앞으로 나아갈 체계에 대함을 설명하고 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E92B1C-7746-0A43-8A32-39F840B987E4}"/>
              </a:ext>
            </a:extLst>
          </p:cNvPr>
          <p:cNvSpPr txBox="1"/>
          <p:nvPr/>
        </p:nvSpPr>
        <p:spPr>
          <a:xfrm>
            <a:off x="8906499" y="1917993"/>
            <a:ext cx="27671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고객을 대하는 기업의 핵심가치 </a:t>
            </a:r>
            <a:r>
              <a:rPr lang="en-US" altLang="ko-KR" sz="1100" dirty="0"/>
              <a:t>3</a:t>
            </a:r>
            <a:r>
              <a:rPr lang="ko-KR" altLang="en-US" sz="1100" dirty="0"/>
              <a:t>가지를 </a:t>
            </a:r>
            <a:endParaRPr lang="en-US" altLang="ko-KR" sz="1100" dirty="0"/>
          </a:p>
          <a:p>
            <a:r>
              <a:rPr lang="ko-KR" altLang="en-US" sz="1100" dirty="0"/>
              <a:t>나타내고 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B7E6BC-B872-2A47-A1A9-6CCEE6755B0D}"/>
              </a:ext>
            </a:extLst>
          </p:cNvPr>
          <p:cNvSpPr txBox="1"/>
          <p:nvPr/>
        </p:nvSpPr>
        <p:spPr>
          <a:xfrm>
            <a:off x="8903518" y="2564904"/>
            <a:ext cx="28809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기업 마인드라고 할 수 있는 고객을 대하는</a:t>
            </a:r>
            <a:endParaRPr lang="en-US" altLang="ko-KR" sz="1100" dirty="0"/>
          </a:p>
          <a:p>
            <a:r>
              <a:rPr lang="ko-KR" altLang="en-US" sz="1100" dirty="0"/>
              <a:t>자세를 </a:t>
            </a:r>
            <a:r>
              <a:rPr lang="en-US" altLang="ko-KR" sz="1100" dirty="0"/>
              <a:t>5</a:t>
            </a:r>
            <a:r>
              <a:rPr lang="ko-KR" altLang="en-US" sz="1100" dirty="0"/>
              <a:t>가지 키워드로 나타내고 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36950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9D3519-1D2B-8E44-8804-4504CA334B19}"/>
              </a:ext>
            </a:extLst>
          </p:cNvPr>
          <p:cNvSpPr txBox="1"/>
          <p:nvPr/>
        </p:nvSpPr>
        <p:spPr>
          <a:xfrm>
            <a:off x="7404197" y="54026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2-2.a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DCCE5F4-936B-7B4C-9E4C-A3A3CF4A550D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AB49392-E752-5F48-8BE3-C9883735F0C6}"/>
              </a:ext>
            </a:extLst>
          </p:cNvPr>
          <p:cNvSpPr/>
          <p:nvPr/>
        </p:nvSpPr>
        <p:spPr>
          <a:xfrm>
            <a:off x="8600302" y="249170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3BBD19E-5D48-0941-8FA7-19ED600D105F}"/>
              </a:ext>
            </a:extLst>
          </p:cNvPr>
          <p:cNvSpPr/>
          <p:nvPr/>
        </p:nvSpPr>
        <p:spPr>
          <a:xfrm>
            <a:off x="8600302" y="344312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D94BEE0-34D8-A14E-9756-9A00F527C626}"/>
              </a:ext>
            </a:extLst>
          </p:cNvPr>
          <p:cNvSpPr/>
          <p:nvPr/>
        </p:nvSpPr>
        <p:spPr>
          <a:xfrm>
            <a:off x="8600302" y="425219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6758F-4737-444C-9B9A-85128A9B4A1B}"/>
              </a:ext>
            </a:extLst>
          </p:cNvPr>
          <p:cNvSpPr txBox="1"/>
          <p:nvPr/>
        </p:nvSpPr>
        <p:spPr>
          <a:xfrm>
            <a:off x="551934" y="355598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연혁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history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.html)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C6C9B9-D338-2E45-96A0-1EBDB47AF8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65" y="980728"/>
            <a:ext cx="1994845" cy="561662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721696C-6512-2F40-85AC-7B31FC63D1A5}"/>
              </a:ext>
            </a:extLst>
          </p:cNvPr>
          <p:cNvSpPr/>
          <p:nvPr/>
        </p:nvSpPr>
        <p:spPr>
          <a:xfrm>
            <a:off x="3750403" y="1280497"/>
            <a:ext cx="229873" cy="239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7B84F9F-45B3-884D-ADA9-181F9EA99F8D}"/>
              </a:ext>
            </a:extLst>
          </p:cNvPr>
          <p:cNvSpPr/>
          <p:nvPr/>
        </p:nvSpPr>
        <p:spPr>
          <a:xfrm>
            <a:off x="3866159" y="2708921"/>
            <a:ext cx="229873" cy="239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AEE90DE-7EE0-1848-8C12-D529EE5BEE72}"/>
              </a:ext>
            </a:extLst>
          </p:cNvPr>
          <p:cNvSpPr/>
          <p:nvPr/>
        </p:nvSpPr>
        <p:spPr>
          <a:xfrm>
            <a:off x="3773489" y="3618253"/>
            <a:ext cx="229873" cy="239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51AD71-0094-0446-B6CE-C0D8D6AC00CB}"/>
              </a:ext>
            </a:extLst>
          </p:cNvPr>
          <p:cNvSpPr txBox="1"/>
          <p:nvPr/>
        </p:nvSpPr>
        <p:spPr>
          <a:xfrm>
            <a:off x="8902412" y="1296428"/>
            <a:ext cx="280878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투썸플레이스의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시작이된</a:t>
            </a:r>
            <a:r>
              <a:rPr lang="ko-KR" altLang="en-US" sz="1100" dirty="0"/>
              <a:t> </a:t>
            </a:r>
            <a:r>
              <a:rPr lang="en-US" altLang="ko-KR" sz="1100" dirty="0"/>
              <a:t>1</a:t>
            </a:r>
            <a:r>
              <a:rPr lang="ko-KR" altLang="en-US" sz="1100" dirty="0" err="1"/>
              <a:t>호점부터</a:t>
            </a:r>
            <a:r>
              <a:rPr lang="ko-KR" altLang="en-US" sz="1100" dirty="0"/>
              <a:t> 현재</a:t>
            </a:r>
            <a:endParaRPr lang="en-US" altLang="ko-KR" sz="1100" dirty="0"/>
          </a:p>
          <a:p>
            <a:r>
              <a:rPr lang="ko-KR" altLang="en-US" sz="1100" dirty="0"/>
              <a:t>소비자에게 </a:t>
            </a:r>
            <a:r>
              <a:rPr lang="ko-KR" altLang="en-US" sz="1100" dirty="0" err="1"/>
              <a:t>다가온길에</a:t>
            </a:r>
            <a:r>
              <a:rPr lang="ko-KR" altLang="en-US" sz="1100" dirty="0"/>
              <a:t> 대한 역사를 설명</a:t>
            </a:r>
            <a:endParaRPr lang="en-US" altLang="ko-KR" sz="1100" dirty="0"/>
          </a:p>
          <a:p>
            <a:r>
              <a:rPr lang="ko-KR" altLang="en-US" sz="1100" dirty="0"/>
              <a:t>하는 글이다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B789E-96A4-A74D-8473-2FA9CFE0E5C6}"/>
              </a:ext>
            </a:extLst>
          </p:cNvPr>
          <p:cNvSpPr txBox="1"/>
          <p:nvPr/>
        </p:nvSpPr>
        <p:spPr>
          <a:xfrm>
            <a:off x="8975526" y="2438760"/>
            <a:ext cx="26420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2002</a:t>
            </a:r>
            <a:r>
              <a:rPr lang="ko-KR" altLang="en-US" sz="1100" dirty="0"/>
              <a:t>년부터 </a:t>
            </a:r>
            <a:r>
              <a:rPr lang="en-US" altLang="ko-KR" sz="1100" dirty="0"/>
              <a:t>2020</a:t>
            </a:r>
            <a:r>
              <a:rPr lang="ko-KR" altLang="en-US" sz="1100" dirty="0"/>
              <a:t>년까지 기업의 </a:t>
            </a:r>
            <a:r>
              <a:rPr lang="ko-KR" altLang="en-US" sz="1100" dirty="0" err="1"/>
              <a:t>년도별</a:t>
            </a:r>
            <a:endParaRPr lang="en-US" altLang="ko-KR" sz="1100" dirty="0"/>
          </a:p>
          <a:p>
            <a:r>
              <a:rPr lang="ko-KR" altLang="en-US" sz="1100" dirty="0"/>
              <a:t>핵심 </a:t>
            </a:r>
            <a:r>
              <a:rPr lang="ko-KR" altLang="en-US" sz="1100" dirty="0" err="1"/>
              <a:t>런칭</a:t>
            </a:r>
            <a:r>
              <a:rPr lang="ko-KR" altLang="en-US" sz="1100" dirty="0"/>
              <a:t> 역사에 대해 소개하고 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168F2E5-FEB9-5141-AE27-FD0041C2DE48}"/>
              </a:ext>
            </a:extLst>
          </p:cNvPr>
          <p:cNvSpPr/>
          <p:nvPr/>
        </p:nvSpPr>
        <p:spPr>
          <a:xfrm>
            <a:off x="3732020" y="5013177"/>
            <a:ext cx="229873" cy="2391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9F9BAC-D997-EF43-ACA1-1329B3C79D20}"/>
              </a:ext>
            </a:extLst>
          </p:cNvPr>
          <p:cNvSpPr txBox="1"/>
          <p:nvPr/>
        </p:nvSpPr>
        <p:spPr>
          <a:xfrm>
            <a:off x="9069124" y="3386764"/>
            <a:ext cx="25314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2020</a:t>
            </a:r>
            <a:r>
              <a:rPr lang="ko-KR" altLang="en-US" sz="1100" dirty="0"/>
              <a:t>년 </a:t>
            </a:r>
            <a:r>
              <a:rPr lang="ko-KR" altLang="en-US" sz="1100" dirty="0" err="1"/>
              <a:t>매일경제와</a:t>
            </a:r>
            <a:r>
              <a:rPr lang="ko-KR" altLang="en-US" sz="1100" dirty="0"/>
              <a:t> </a:t>
            </a:r>
            <a:r>
              <a:rPr lang="en-US" altLang="ko-KR" sz="1100" dirty="0"/>
              <a:t>KBHF</a:t>
            </a:r>
            <a:r>
              <a:rPr lang="ko-KR" altLang="en-US" sz="1100" dirty="0"/>
              <a:t>에서 수상한</a:t>
            </a:r>
            <a:endParaRPr lang="en-US" altLang="ko-KR" sz="1100" dirty="0"/>
          </a:p>
          <a:p>
            <a:r>
              <a:rPr lang="ko-KR" altLang="en-US" sz="1100" dirty="0"/>
              <a:t>내역을 소개하고 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557972-1294-4E4C-8AFE-669E3A59AECD}"/>
              </a:ext>
            </a:extLst>
          </p:cNvPr>
          <p:cNvSpPr txBox="1"/>
          <p:nvPr/>
        </p:nvSpPr>
        <p:spPr>
          <a:xfrm>
            <a:off x="9030830" y="4160322"/>
            <a:ext cx="28216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2021 </a:t>
            </a:r>
            <a:r>
              <a:rPr lang="ko-KR" altLang="en-US" sz="1100" dirty="0"/>
              <a:t>독일 </a:t>
            </a:r>
            <a:r>
              <a:rPr lang="en-US" altLang="ko-KR" sz="1100" dirty="0" err="1"/>
              <a:t>iF</a:t>
            </a:r>
            <a:r>
              <a:rPr lang="ko-KR" altLang="en-US" sz="1100" dirty="0"/>
              <a:t>에서 받은 디자인 수상내역을</a:t>
            </a:r>
            <a:endParaRPr lang="en-US" altLang="ko-KR" sz="1100" dirty="0"/>
          </a:p>
          <a:p>
            <a:r>
              <a:rPr lang="ko-KR" altLang="en-US" sz="1100" dirty="0"/>
              <a:t>소개하고 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3187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4380ED-19C5-BE4E-9099-BF595D83C6A8}"/>
              </a:ext>
            </a:extLst>
          </p:cNvPr>
          <p:cNvSpPr txBox="1"/>
          <p:nvPr/>
        </p:nvSpPr>
        <p:spPr>
          <a:xfrm>
            <a:off x="7404197" y="54026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2-3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D534613-F686-A24D-A103-D03EB8FAC6F0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A7E958B-30F6-5C48-9971-641630766B6D}"/>
              </a:ext>
            </a:extLst>
          </p:cNvPr>
          <p:cNvSpPr/>
          <p:nvPr/>
        </p:nvSpPr>
        <p:spPr>
          <a:xfrm>
            <a:off x="8600302" y="277172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1C25770-11DF-064A-AEB0-7190B85C9F4F}"/>
              </a:ext>
            </a:extLst>
          </p:cNvPr>
          <p:cNvSpPr/>
          <p:nvPr/>
        </p:nvSpPr>
        <p:spPr>
          <a:xfrm>
            <a:off x="8600302" y="387837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57DF4-3C9A-C64A-AF22-C0972D3DA89D}"/>
              </a:ext>
            </a:extLst>
          </p:cNvPr>
          <p:cNvSpPr txBox="1"/>
          <p:nvPr/>
        </p:nvSpPr>
        <p:spPr>
          <a:xfrm>
            <a:off x="551934" y="35559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BI(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brand identity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.html)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F977FA-0C47-AA44-8192-5754B0258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416" y="980728"/>
            <a:ext cx="2973782" cy="561662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1E6F6698-BBB7-2E43-8912-688A69BEED60}"/>
              </a:ext>
            </a:extLst>
          </p:cNvPr>
          <p:cNvSpPr/>
          <p:nvPr/>
        </p:nvSpPr>
        <p:spPr>
          <a:xfrm>
            <a:off x="3697487" y="1345833"/>
            <a:ext cx="239869" cy="2430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EE30FED-8CFE-044A-8AE9-D7EC26FC9B78}"/>
              </a:ext>
            </a:extLst>
          </p:cNvPr>
          <p:cNvSpPr/>
          <p:nvPr/>
        </p:nvSpPr>
        <p:spPr>
          <a:xfrm>
            <a:off x="5569695" y="2638576"/>
            <a:ext cx="239869" cy="2430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9B2E844-7130-644D-9641-1C6FA7A7289B}"/>
              </a:ext>
            </a:extLst>
          </p:cNvPr>
          <p:cNvSpPr/>
          <p:nvPr/>
        </p:nvSpPr>
        <p:spPr>
          <a:xfrm>
            <a:off x="5569695" y="3621861"/>
            <a:ext cx="239869" cy="2430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8CCDA-E101-874D-AB11-C23B41140C2C}"/>
              </a:ext>
            </a:extLst>
          </p:cNvPr>
          <p:cNvSpPr txBox="1"/>
          <p:nvPr/>
        </p:nvSpPr>
        <p:spPr>
          <a:xfrm>
            <a:off x="8902412" y="1296428"/>
            <a:ext cx="28873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경제용어로도 사용되는 </a:t>
            </a:r>
            <a:r>
              <a:rPr lang="en-US" altLang="ko-KR" sz="1050" dirty="0"/>
              <a:t>“</a:t>
            </a:r>
            <a:r>
              <a:rPr lang="ko-KR" altLang="en-US" sz="1050" dirty="0"/>
              <a:t>작은 사치</a:t>
            </a:r>
            <a:r>
              <a:rPr lang="en-US" altLang="ko-KR" sz="1050" dirty="0"/>
              <a:t>”</a:t>
            </a:r>
            <a:r>
              <a:rPr lang="ko-KR" altLang="en-US" sz="1050" dirty="0"/>
              <a:t>를 </a:t>
            </a:r>
            <a:endParaRPr lang="en-US" altLang="ko-KR" sz="1050" dirty="0"/>
          </a:p>
          <a:p>
            <a:r>
              <a:rPr lang="ko-KR" altLang="en-US" sz="1050" dirty="0" err="1"/>
              <a:t>아이덴티티로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삼고있으며</a:t>
            </a:r>
            <a:r>
              <a:rPr lang="ko-KR" altLang="en-US" sz="1050" dirty="0"/>
              <a:t> 커피와 디저트에서</a:t>
            </a:r>
            <a:endParaRPr lang="en-US" altLang="ko-KR" sz="1050" dirty="0"/>
          </a:p>
          <a:p>
            <a:r>
              <a:rPr lang="ko-KR" altLang="en-US" sz="1050" dirty="0"/>
              <a:t>섬세한 디테일의 차이로 고객에게 </a:t>
            </a:r>
            <a:endParaRPr lang="en-US" altLang="ko-KR" sz="1050" dirty="0"/>
          </a:p>
          <a:p>
            <a:r>
              <a:rPr lang="en-US" altLang="ko-KR" sz="1050" dirty="0"/>
              <a:t>small Indulgence</a:t>
            </a:r>
            <a:r>
              <a:rPr lang="ko-KR" altLang="en-US" sz="1050" dirty="0"/>
              <a:t> 즐거움을 선사하고자 한다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7D34CE-1614-DB4E-8D52-48719C889994}"/>
              </a:ext>
            </a:extLst>
          </p:cNvPr>
          <p:cNvSpPr txBox="1"/>
          <p:nvPr/>
        </p:nvSpPr>
        <p:spPr>
          <a:xfrm>
            <a:off x="8924637" y="3860031"/>
            <a:ext cx="24833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“ A CUP OF COFFEE</a:t>
            </a:r>
            <a:r>
              <a:rPr lang="en-US" altLang="ko-KR" sz="1050" dirty="0"/>
              <a:t> </a:t>
            </a:r>
            <a:r>
              <a:rPr lang="en-US" altLang="ko-KR" sz="1050" b="1" dirty="0">
                <a:solidFill>
                  <a:srgbClr val="FF0000"/>
                </a:solidFill>
              </a:rPr>
              <a:t>TWO</a:t>
            </a:r>
            <a:r>
              <a:rPr lang="en-US" altLang="ko-KR" sz="1050" b="1" dirty="0"/>
              <a:t> OF US</a:t>
            </a:r>
            <a:br>
              <a:rPr lang="en-US" altLang="ko-KR" sz="1050" dirty="0"/>
            </a:br>
            <a:r>
              <a:rPr lang="en-US" altLang="ko-KR" sz="1050" b="1" dirty="0">
                <a:solidFill>
                  <a:srgbClr val="FF0000"/>
                </a:solidFill>
              </a:rPr>
              <a:t>SOME</a:t>
            </a:r>
            <a:r>
              <a:rPr lang="en-US" altLang="ko-KR" sz="1050" b="1" dirty="0"/>
              <a:t> DESSERT</a:t>
            </a:r>
            <a:r>
              <a:rPr lang="en-US" altLang="ko-KR" sz="1050" dirty="0"/>
              <a:t> </a:t>
            </a:r>
            <a:r>
              <a:rPr lang="en-US" altLang="ko-KR" sz="1050" b="1" dirty="0">
                <a:solidFill>
                  <a:srgbClr val="FF0000"/>
                </a:solidFill>
              </a:rPr>
              <a:t>PLACE</a:t>
            </a:r>
            <a:r>
              <a:rPr lang="en-US" altLang="ko-KR" sz="1050" b="1" dirty="0"/>
              <a:t> “ </a:t>
            </a:r>
          </a:p>
          <a:p>
            <a:r>
              <a:rPr lang="ko-KR" altLang="en-US" sz="1050" b="1" dirty="0"/>
              <a:t>이 한문장안에 </a:t>
            </a:r>
            <a:r>
              <a:rPr lang="ko-KR" altLang="en-US" sz="1050" b="1" dirty="0" err="1"/>
              <a:t>투썸플레이스</a:t>
            </a:r>
            <a:r>
              <a:rPr lang="ko-KR" altLang="en-US" sz="1050" b="1" dirty="0"/>
              <a:t> 기업명의</a:t>
            </a:r>
            <a:endParaRPr lang="en-US" altLang="ko-KR" sz="1050" b="1" dirty="0"/>
          </a:p>
          <a:p>
            <a:r>
              <a:rPr lang="ko-KR" altLang="en-US" sz="1050" b="1" dirty="0"/>
              <a:t>유례가 담겨있다</a:t>
            </a:r>
            <a:r>
              <a:rPr lang="en-US" altLang="ko-KR" sz="1050" b="1" dirty="0"/>
              <a:t>.</a:t>
            </a:r>
            <a:endParaRPr lang="ko-KR" alt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34E5D1-B7AC-EB4D-B202-2621E687E2E4}"/>
              </a:ext>
            </a:extLst>
          </p:cNvPr>
          <p:cNvSpPr txBox="1"/>
          <p:nvPr/>
        </p:nvSpPr>
        <p:spPr>
          <a:xfrm>
            <a:off x="8924637" y="2770370"/>
            <a:ext cx="29354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/>
              <a:t>투썸플레이스의</a:t>
            </a:r>
            <a:r>
              <a:rPr lang="ko-KR" altLang="en-US" sz="1050" dirty="0"/>
              <a:t> 시각 </a:t>
            </a:r>
            <a:r>
              <a:rPr lang="ko-KR" altLang="en-US" sz="1050" dirty="0" err="1"/>
              <a:t>커뮤니키이션</a:t>
            </a:r>
            <a:r>
              <a:rPr lang="ko-KR" altLang="en-US" sz="1050" dirty="0"/>
              <a:t> </a:t>
            </a:r>
            <a:r>
              <a:rPr lang="en-US" altLang="ko-KR" sz="1050" dirty="0"/>
              <a:t>CI</a:t>
            </a:r>
            <a:r>
              <a:rPr lang="ko-KR" altLang="en-US" sz="1050" dirty="0"/>
              <a:t>를 소개</a:t>
            </a:r>
            <a:endParaRPr lang="en-US" altLang="ko-KR" sz="1050" dirty="0"/>
          </a:p>
          <a:p>
            <a:r>
              <a:rPr lang="ko-KR" altLang="en-US" sz="1050" dirty="0"/>
              <a:t>하고 있으며 왼쪽은 </a:t>
            </a:r>
            <a:r>
              <a:rPr lang="ko-KR" altLang="en-US" sz="1050" dirty="0" err="1"/>
              <a:t>워드마크형스타일을</a:t>
            </a:r>
            <a:r>
              <a:rPr lang="ko-KR" altLang="en-US" sz="1050" dirty="0"/>
              <a:t> 메인</a:t>
            </a:r>
            <a:endParaRPr lang="en-US" altLang="ko-KR" sz="1050" dirty="0"/>
          </a:p>
          <a:p>
            <a:r>
              <a:rPr lang="en-US" altLang="ko-KR" sz="1050" dirty="0"/>
              <a:t>BI</a:t>
            </a:r>
            <a:r>
              <a:rPr lang="ko-KR" altLang="en-US" sz="1050" dirty="0"/>
              <a:t>로 사용하고 있으며 오른쪽 심볼형태를 </a:t>
            </a:r>
            <a:endParaRPr lang="en-US" altLang="ko-KR" sz="1050" dirty="0"/>
          </a:p>
          <a:p>
            <a:r>
              <a:rPr lang="ko-KR" altLang="en-US" sz="1050" dirty="0" err="1"/>
              <a:t>엠블럼으로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사용하고있다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68925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6BAB75-00A0-7C45-8422-3EE8700030F7}"/>
              </a:ext>
            </a:extLst>
          </p:cNvPr>
          <p:cNvSpPr txBox="1"/>
          <p:nvPr/>
        </p:nvSpPr>
        <p:spPr>
          <a:xfrm>
            <a:off x="7404197" y="54026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2-4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B447FAA-D03B-6B4B-A716-CDCA9EA6DEA5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53C73C9-F34A-A14C-8DCC-030979BCD412}"/>
              </a:ext>
            </a:extLst>
          </p:cNvPr>
          <p:cNvSpPr/>
          <p:nvPr/>
        </p:nvSpPr>
        <p:spPr>
          <a:xfrm>
            <a:off x="8600302" y="277172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818D2-B66E-8740-8D0D-E640BEE7D165}"/>
              </a:ext>
            </a:extLst>
          </p:cNvPr>
          <p:cNvSpPr txBox="1"/>
          <p:nvPr/>
        </p:nvSpPr>
        <p:spPr>
          <a:xfrm>
            <a:off x="551934" y="355598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Recruit(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brand identity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.html)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189F1-4E79-2843-AD5D-31DD2294F2D8}"/>
              </a:ext>
            </a:extLst>
          </p:cNvPr>
          <p:cNvSpPr txBox="1"/>
          <p:nvPr/>
        </p:nvSpPr>
        <p:spPr>
          <a:xfrm>
            <a:off x="8902412" y="1296428"/>
            <a:ext cx="23006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/>
              <a:t>투썸플레이스의</a:t>
            </a:r>
            <a:r>
              <a:rPr lang="ko-KR" altLang="en-US" sz="1050" dirty="0"/>
              <a:t> 인사제도에 관하여</a:t>
            </a:r>
            <a:endParaRPr lang="en-US" altLang="ko-KR" sz="1050" dirty="0"/>
          </a:p>
          <a:p>
            <a:r>
              <a:rPr lang="ko-KR" altLang="en-US" sz="1050" dirty="0"/>
              <a:t>간략히 소개하고 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AE34B1-69E3-514F-BE52-AC808C7FE153}"/>
              </a:ext>
            </a:extLst>
          </p:cNvPr>
          <p:cNvSpPr txBox="1"/>
          <p:nvPr/>
        </p:nvSpPr>
        <p:spPr>
          <a:xfrm>
            <a:off x="8924637" y="2770370"/>
            <a:ext cx="22910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임직원에 관한 다양한 복리후생 중</a:t>
            </a:r>
            <a:r>
              <a:rPr lang="en-US" altLang="ko-KR" sz="1050" dirty="0"/>
              <a:t>,</a:t>
            </a:r>
          </a:p>
          <a:p>
            <a:r>
              <a:rPr lang="ko-KR" altLang="en-US" sz="1050" dirty="0"/>
              <a:t>가장 대표적인 </a:t>
            </a:r>
            <a:r>
              <a:rPr lang="en-US" altLang="ko-KR" sz="1050" dirty="0"/>
              <a:t>3</a:t>
            </a:r>
            <a:r>
              <a:rPr lang="ko-KR" altLang="en-US" sz="1050" dirty="0"/>
              <a:t>가지 생활지원</a:t>
            </a:r>
            <a:r>
              <a:rPr lang="en-US" altLang="ko-KR" sz="1050" dirty="0"/>
              <a:t>,</a:t>
            </a:r>
          </a:p>
          <a:p>
            <a:r>
              <a:rPr lang="ko-KR" altLang="en-US" sz="1050" dirty="0"/>
              <a:t>여가 문화활동</a:t>
            </a:r>
            <a:r>
              <a:rPr lang="en-US" altLang="ko-KR" sz="1050" dirty="0"/>
              <a:t>, </a:t>
            </a:r>
            <a:r>
              <a:rPr lang="ko-KR" altLang="en-US" sz="1050" dirty="0"/>
              <a:t>안전보장에 대한</a:t>
            </a:r>
            <a:endParaRPr lang="en-US" altLang="ko-KR" sz="1050" dirty="0"/>
          </a:p>
          <a:p>
            <a:r>
              <a:rPr lang="ko-KR" altLang="en-US" sz="1050" dirty="0"/>
              <a:t>설명을 </a:t>
            </a:r>
            <a:r>
              <a:rPr lang="ko-KR" altLang="en-US" sz="1050" dirty="0" err="1"/>
              <a:t>담고있다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98A2DA-116E-DB4E-8B36-13A8F887A2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90" y="980728"/>
            <a:ext cx="4338265" cy="561662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C69F0AB-910A-5B43-B0DD-90B51BA6D8A3}"/>
              </a:ext>
            </a:extLst>
          </p:cNvPr>
          <p:cNvSpPr/>
          <p:nvPr/>
        </p:nvSpPr>
        <p:spPr>
          <a:xfrm>
            <a:off x="3862958" y="246178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57E8F4B-7A7F-A445-B027-1580F08F939F}"/>
              </a:ext>
            </a:extLst>
          </p:cNvPr>
          <p:cNvSpPr/>
          <p:nvPr/>
        </p:nvSpPr>
        <p:spPr>
          <a:xfrm>
            <a:off x="4295006" y="306896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162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2ACB2-9351-8B4D-A058-19378A2C95BD}"/>
              </a:ext>
            </a:extLst>
          </p:cNvPr>
          <p:cNvSpPr txBox="1"/>
          <p:nvPr/>
        </p:nvSpPr>
        <p:spPr>
          <a:xfrm>
            <a:off x="7386455" y="54026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2-5.a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15280CE-BB49-454D-9C12-784FB1219F7E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A29A988-895E-4845-90CF-1361F6FB98B8}"/>
              </a:ext>
            </a:extLst>
          </p:cNvPr>
          <p:cNvSpPr/>
          <p:nvPr/>
        </p:nvSpPr>
        <p:spPr>
          <a:xfrm>
            <a:off x="8600302" y="2364793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2069D2C-B063-4544-B992-7191D2E35B43}"/>
              </a:ext>
            </a:extLst>
          </p:cNvPr>
          <p:cNvSpPr/>
          <p:nvPr/>
        </p:nvSpPr>
        <p:spPr>
          <a:xfrm>
            <a:off x="8600302" y="33569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70AB5C-A020-B642-84C0-0FF5C4BEDFA5}"/>
              </a:ext>
            </a:extLst>
          </p:cNvPr>
          <p:cNvSpPr txBox="1"/>
          <p:nvPr/>
        </p:nvSpPr>
        <p:spPr>
          <a:xfrm>
            <a:off x="551934" y="3555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DT/DI(</a:t>
            </a:r>
            <a:r>
              <a:rPr lang="en-US" altLang="ko-KR" dirty="0" err="1">
                <a:latin typeface="HY견고딕" pitchFamily="18" charset="-127"/>
                <a:ea typeface="HY견고딕" pitchFamily="18" charset="-127"/>
              </a:rPr>
              <a:t>dt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/di.html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BE630-971F-C548-A749-6A816D02E8B3}"/>
              </a:ext>
            </a:extLst>
          </p:cNvPr>
          <p:cNvSpPr txBox="1"/>
          <p:nvPr/>
        </p:nvSpPr>
        <p:spPr>
          <a:xfrm>
            <a:off x="8902412" y="1296428"/>
            <a:ext cx="23487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/>
              <a:t>투썸플레이스의</a:t>
            </a:r>
            <a:r>
              <a:rPr lang="ko-KR" altLang="en-US" sz="1050" dirty="0"/>
              <a:t> 드라이브 </a:t>
            </a:r>
            <a:r>
              <a:rPr lang="ko-KR" altLang="en-US" sz="1050" dirty="0" err="1"/>
              <a:t>스루</a:t>
            </a:r>
            <a:r>
              <a:rPr lang="ko-KR" altLang="en-US" sz="1050" dirty="0"/>
              <a:t> 대표</a:t>
            </a:r>
            <a:endParaRPr lang="en-US" altLang="ko-KR" sz="1050" dirty="0"/>
          </a:p>
          <a:p>
            <a:r>
              <a:rPr lang="ko-KR" altLang="en-US" sz="1050" dirty="0"/>
              <a:t>매장 사진</a:t>
            </a:r>
            <a:endParaRPr lang="en-US" altLang="ko-KR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BE718-AD3A-6146-ABA2-0641C9A7BC5A}"/>
              </a:ext>
            </a:extLst>
          </p:cNvPr>
          <p:cNvSpPr txBox="1"/>
          <p:nvPr/>
        </p:nvSpPr>
        <p:spPr>
          <a:xfrm>
            <a:off x="8924637" y="3356992"/>
            <a:ext cx="26661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/>
              <a:t>투썸플레이스</a:t>
            </a:r>
            <a:r>
              <a:rPr lang="ko-KR" altLang="en-US" sz="1050" dirty="0"/>
              <a:t> 드라이브인 대표 매장 사진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9AF69-1E05-7742-9E55-686B381B11ED}"/>
              </a:ext>
            </a:extLst>
          </p:cNvPr>
          <p:cNvSpPr txBox="1"/>
          <p:nvPr/>
        </p:nvSpPr>
        <p:spPr>
          <a:xfrm>
            <a:off x="8924637" y="2394341"/>
            <a:ext cx="284885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차량 </a:t>
            </a:r>
            <a:r>
              <a:rPr lang="ko-KR" altLang="en-US" sz="1050" dirty="0" err="1"/>
              <a:t>이동중에</a:t>
            </a:r>
            <a:r>
              <a:rPr lang="ko-KR" altLang="en-US" sz="1050" dirty="0"/>
              <a:t> </a:t>
            </a:r>
            <a:r>
              <a:rPr lang="ko-KR" altLang="en-US" sz="1050" dirty="0" err="1"/>
              <a:t>내릴필요</a:t>
            </a:r>
            <a:r>
              <a:rPr lang="ko-KR" altLang="en-US" sz="1050" dirty="0"/>
              <a:t> 없이 이용이 가능한</a:t>
            </a:r>
            <a:endParaRPr lang="en-US" altLang="ko-KR" sz="1050" dirty="0"/>
          </a:p>
          <a:p>
            <a:r>
              <a:rPr lang="ko-KR" altLang="en-US" sz="1050" dirty="0"/>
              <a:t>드라이브 </a:t>
            </a:r>
            <a:r>
              <a:rPr lang="ko-KR" altLang="en-US" sz="1050" dirty="0" err="1"/>
              <a:t>스루를</a:t>
            </a:r>
            <a:r>
              <a:rPr lang="ko-KR" altLang="en-US" sz="1050" dirty="0"/>
              <a:t> 이용하며 </a:t>
            </a:r>
            <a:r>
              <a:rPr lang="ko-KR" altLang="en-US" sz="1050" dirty="0" err="1"/>
              <a:t>즐길수있는</a:t>
            </a:r>
            <a:r>
              <a:rPr lang="ko-KR" altLang="en-US" sz="1050" dirty="0"/>
              <a:t> </a:t>
            </a:r>
            <a:endParaRPr lang="en-US" altLang="ko-KR" sz="1050" dirty="0"/>
          </a:p>
          <a:p>
            <a:r>
              <a:rPr lang="ko-KR" altLang="en-US" sz="1050" dirty="0"/>
              <a:t>편리한 서비스를</a:t>
            </a:r>
            <a:r>
              <a:rPr lang="en-US" altLang="ko-KR" sz="1050" dirty="0"/>
              <a:t> </a:t>
            </a:r>
            <a:r>
              <a:rPr lang="ko-KR" altLang="en-US" sz="1050" dirty="0"/>
              <a:t>소개하고 있다</a:t>
            </a:r>
            <a:r>
              <a:rPr lang="en-US" altLang="ko-KR" sz="1050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783847-A74F-F54B-8D0E-D6AA29C9D4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6" y="1082532"/>
            <a:ext cx="3024336" cy="537080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9A63C6A4-AD37-0E45-AF86-5C8B983215CE}"/>
              </a:ext>
            </a:extLst>
          </p:cNvPr>
          <p:cNvSpPr/>
          <p:nvPr/>
        </p:nvSpPr>
        <p:spPr>
          <a:xfrm>
            <a:off x="2511607" y="2256783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5815EE0-9851-7E44-9D8E-53F8B9C271EB}"/>
              </a:ext>
            </a:extLst>
          </p:cNvPr>
          <p:cNvSpPr/>
          <p:nvPr/>
        </p:nvSpPr>
        <p:spPr>
          <a:xfrm>
            <a:off x="3327791" y="434501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1A4A186-F776-524F-9E90-39C8B26FDE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50" y="1040033"/>
            <a:ext cx="3085052" cy="5413303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AA1C7FA9-A06A-B147-A09E-89EBEB1CDD9F}"/>
              </a:ext>
            </a:extLst>
          </p:cNvPr>
          <p:cNvSpPr/>
          <p:nvPr/>
        </p:nvSpPr>
        <p:spPr>
          <a:xfrm>
            <a:off x="5960908" y="227092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9137BD3-90B4-3B45-B71B-F3482C41510E}"/>
              </a:ext>
            </a:extLst>
          </p:cNvPr>
          <p:cNvSpPr/>
          <p:nvPr/>
        </p:nvSpPr>
        <p:spPr>
          <a:xfrm>
            <a:off x="6568151" y="4468581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5C7450A-37F4-8043-9462-CA9172DE9C17}"/>
              </a:ext>
            </a:extLst>
          </p:cNvPr>
          <p:cNvSpPr/>
          <p:nvPr/>
        </p:nvSpPr>
        <p:spPr>
          <a:xfrm>
            <a:off x="8600302" y="422475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E8DA64-0ABF-634B-BC05-AC8DBB70A75C}"/>
              </a:ext>
            </a:extLst>
          </p:cNvPr>
          <p:cNvSpPr txBox="1"/>
          <p:nvPr/>
        </p:nvSpPr>
        <p:spPr>
          <a:xfrm>
            <a:off x="8975526" y="4223026"/>
            <a:ext cx="257955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차량을 가지고 방문하여 이용할 수 있는</a:t>
            </a:r>
            <a:endParaRPr lang="en-US" altLang="ko-KR" sz="1050" dirty="0"/>
          </a:p>
          <a:p>
            <a:r>
              <a:rPr lang="ko-KR" altLang="en-US" sz="1050" dirty="0"/>
              <a:t>드라이브 인 매장의 편리함에 대해</a:t>
            </a:r>
            <a:endParaRPr lang="en-US" altLang="ko-KR" sz="1050" dirty="0"/>
          </a:p>
          <a:p>
            <a:r>
              <a:rPr lang="ko-KR" altLang="en-US" sz="1050" dirty="0"/>
              <a:t>소개하고 있다</a:t>
            </a:r>
            <a:r>
              <a:rPr lang="en-US" altLang="ko-KR" sz="105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12941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AEAD60-2BAF-A84C-A5CE-A7B48CD704D3}"/>
              </a:ext>
            </a:extLst>
          </p:cNvPr>
          <p:cNvSpPr txBox="1"/>
          <p:nvPr/>
        </p:nvSpPr>
        <p:spPr>
          <a:xfrm>
            <a:off x="7404197" y="54026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2-6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983611D-B3D0-954E-B0A3-8E1F96CD3EF9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21C1583-F6F0-344A-9DD1-0F7F248EA958}"/>
              </a:ext>
            </a:extLst>
          </p:cNvPr>
          <p:cNvSpPr/>
          <p:nvPr/>
        </p:nvSpPr>
        <p:spPr>
          <a:xfrm>
            <a:off x="8600302" y="277172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DE80A4E-A415-444A-8580-C9FA9B847506}"/>
              </a:ext>
            </a:extLst>
          </p:cNvPr>
          <p:cNvSpPr/>
          <p:nvPr/>
        </p:nvSpPr>
        <p:spPr>
          <a:xfrm>
            <a:off x="8600302" y="387837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A289F-70F1-0748-9BBF-62534BE923BD}"/>
              </a:ext>
            </a:extLst>
          </p:cNvPr>
          <p:cNvSpPr txBox="1"/>
          <p:nvPr/>
        </p:nvSpPr>
        <p:spPr>
          <a:xfrm>
            <a:off x="551934" y="355598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BI(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brand brochure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HY견고딕" pitchFamily="18" charset="-127"/>
                <a:ea typeface="HY견고딕" pitchFamily="18" charset="-127"/>
              </a:rPr>
              <a:t>.html)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7BF86-7F00-9742-9015-02F3F3FE27A1}"/>
              </a:ext>
            </a:extLst>
          </p:cNvPr>
          <p:cNvSpPr txBox="1"/>
          <p:nvPr/>
        </p:nvSpPr>
        <p:spPr>
          <a:xfrm>
            <a:off x="8902412" y="1296428"/>
            <a:ext cx="29354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/>
              <a:t>투썸플레이스</a:t>
            </a:r>
            <a:r>
              <a:rPr lang="ko-KR" altLang="en-US" sz="1050" dirty="0"/>
              <a:t> </a:t>
            </a:r>
            <a:r>
              <a:rPr lang="ko-KR" altLang="en-US" sz="1050" dirty="0" err="1"/>
              <a:t>브랜드북이란</a:t>
            </a:r>
            <a:endParaRPr lang="en-US" altLang="ko-KR" sz="1050" dirty="0"/>
          </a:p>
          <a:p>
            <a:r>
              <a:rPr lang="ko-KR" altLang="en-US" sz="1050" dirty="0"/>
              <a:t>브랜드 </a:t>
            </a:r>
            <a:r>
              <a:rPr lang="ko-KR" altLang="en-US" sz="1050" dirty="0" err="1"/>
              <a:t>아이덴티티와</a:t>
            </a:r>
            <a:r>
              <a:rPr lang="ko-KR" altLang="en-US" sz="1050" dirty="0"/>
              <a:t> 함께 판매하는 </a:t>
            </a:r>
            <a:r>
              <a:rPr lang="ko-KR" altLang="en-US" sz="1050" dirty="0" err="1"/>
              <a:t>메뉴등에</a:t>
            </a:r>
            <a:endParaRPr lang="en-US" altLang="ko-KR" sz="1050" dirty="0"/>
          </a:p>
          <a:p>
            <a:r>
              <a:rPr lang="ko-KR" altLang="en-US" sz="1050" dirty="0"/>
              <a:t>대해 소개하는 브랜드 가이드라인 북이다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2CBE7-8548-9B4F-A3FA-898FB97DACDE}"/>
              </a:ext>
            </a:extLst>
          </p:cNvPr>
          <p:cNvSpPr txBox="1"/>
          <p:nvPr/>
        </p:nvSpPr>
        <p:spPr>
          <a:xfrm>
            <a:off x="8924637" y="3860031"/>
            <a:ext cx="270138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DRIVE THRU, DRIVE IN</a:t>
            </a:r>
          </a:p>
          <a:p>
            <a:r>
              <a:rPr lang="ko-KR" altLang="en-US" sz="1050" b="1" dirty="0" err="1"/>
              <a:t>투썸의</a:t>
            </a:r>
            <a:r>
              <a:rPr lang="ko-KR" altLang="en-US" sz="1050" b="1" dirty="0"/>
              <a:t> </a:t>
            </a:r>
            <a:r>
              <a:rPr lang="ko-KR" altLang="en-US" sz="1050" b="1" dirty="0" err="1"/>
              <a:t>드라이브스루</a:t>
            </a:r>
            <a:r>
              <a:rPr lang="ko-KR" altLang="en-US" sz="1050" b="1" dirty="0"/>
              <a:t> 매장과 드라이브 인</a:t>
            </a:r>
            <a:endParaRPr lang="en-US" altLang="ko-KR" sz="1050" b="1" dirty="0"/>
          </a:p>
          <a:p>
            <a:r>
              <a:rPr lang="ko-KR" altLang="en-US" sz="1050" b="1" dirty="0"/>
              <a:t>매장 지점에 대해 소개하는 </a:t>
            </a:r>
            <a:r>
              <a:rPr lang="ko-KR" altLang="en-US" sz="1050" b="1" dirty="0" err="1"/>
              <a:t>브로슈어이다</a:t>
            </a:r>
            <a:r>
              <a:rPr lang="en-US" altLang="ko-KR" sz="1050" b="1" dirty="0"/>
              <a:t>.</a:t>
            </a:r>
            <a:endParaRPr lang="ko-KR" alt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3D1C9-21D5-2A43-86BD-A4803FAB6AF1}"/>
              </a:ext>
            </a:extLst>
          </p:cNvPr>
          <p:cNvSpPr txBox="1"/>
          <p:nvPr/>
        </p:nvSpPr>
        <p:spPr>
          <a:xfrm>
            <a:off x="8924637" y="2770370"/>
            <a:ext cx="242566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가보고 싶은 </a:t>
            </a:r>
            <a:r>
              <a:rPr lang="ko-KR" altLang="en-US" sz="1050" dirty="0" err="1"/>
              <a:t>투썸</a:t>
            </a:r>
            <a:endParaRPr lang="en-US" altLang="ko-KR" sz="1050" dirty="0"/>
          </a:p>
          <a:p>
            <a:r>
              <a:rPr lang="ko-KR" altLang="en-US" sz="1050" dirty="0" err="1"/>
              <a:t>투썸플레이스</a:t>
            </a:r>
            <a:r>
              <a:rPr lang="ko-KR" altLang="en-US" sz="1050" dirty="0"/>
              <a:t> </a:t>
            </a:r>
            <a:r>
              <a:rPr lang="ko-KR" altLang="en-US" sz="1050" dirty="0" err="1"/>
              <a:t>매장내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컨셉과</a:t>
            </a:r>
            <a:r>
              <a:rPr lang="ko-KR" altLang="en-US" sz="1050" dirty="0"/>
              <a:t> 다양한</a:t>
            </a:r>
            <a:endParaRPr lang="en-US" altLang="ko-KR" sz="1050" dirty="0"/>
          </a:p>
          <a:p>
            <a:r>
              <a:rPr lang="ko-KR" altLang="en-US" sz="1050" dirty="0"/>
              <a:t>매장들의 정보를 담고 소개하고 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7DB47A-FEFF-0242-A7EB-2ECB22F1FC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006" y="1052736"/>
            <a:ext cx="3246216" cy="531877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FB70215D-7EDF-B84B-B97C-B9DFECB8FADC}"/>
              </a:ext>
            </a:extLst>
          </p:cNvPr>
          <p:cNvSpPr/>
          <p:nvPr/>
        </p:nvSpPr>
        <p:spPr>
          <a:xfrm>
            <a:off x="3857102" y="188948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1AC7086-8EFE-0846-B8A8-42A412A8C476}"/>
              </a:ext>
            </a:extLst>
          </p:cNvPr>
          <p:cNvSpPr/>
          <p:nvPr/>
        </p:nvSpPr>
        <p:spPr>
          <a:xfrm>
            <a:off x="3894563" y="285669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4954343-81FF-7242-8963-0FD664F546BE}"/>
              </a:ext>
            </a:extLst>
          </p:cNvPr>
          <p:cNvSpPr/>
          <p:nvPr/>
        </p:nvSpPr>
        <p:spPr>
          <a:xfrm>
            <a:off x="3947932" y="3732563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4783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EE2EB-27A7-8349-AFE4-03E480B34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"/>
          <a:stretch/>
        </p:blipFill>
        <p:spPr>
          <a:xfrm>
            <a:off x="-12988" y="-171400"/>
            <a:ext cx="12190393" cy="70294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FB049E-8857-DD41-9E2A-82AE0C50CCE8}"/>
              </a:ext>
            </a:extLst>
          </p:cNvPr>
          <p:cNvSpPr txBox="1"/>
          <p:nvPr/>
        </p:nvSpPr>
        <p:spPr>
          <a:xfrm>
            <a:off x="3790950" y="2708920"/>
            <a:ext cx="4896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</a:rPr>
              <a:t>메뉴 이야기</a:t>
            </a:r>
          </a:p>
        </p:txBody>
      </p:sp>
    </p:spTree>
    <p:extLst>
      <p:ext uri="{BB962C8B-B14F-4D97-AF65-F5344CB8AC3E}">
        <p14:creationId xmlns:p14="http://schemas.microsoft.com/office/powerpoint/2010/main" val="91708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F7F64B-B35B-D748-8508-9DF94A51588D}"/>
              </a:ext>
            </a:extLst>
          </p:cNvPr>
          <p:cNvSpPr txBox="1"/>
          <p:nvPr/>
        </p:nvSpPr>
        <p:spPr>
          <a:xfrm>
            <a:off x="551934" y="355598"/>
            <a:ext cx="3245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커피이야기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(coffeeStory.html)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6792C-0E89-2942-A0C3-3B0C37AA7564}"/>
              </a:ext>
            </a:extLst>
          </p:cNvPr>
          <p:cNvSpPr txBox="1"/>
          <p:nvPr/>
        </p:nvSpPr>
        <p:spPr>
          <a:xfrm>
            <a:off x="7404197" y="54026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3-1.a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F665264-8042-8349-8AE0-64881FBFA8B0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E7BA338-928D-754C-AFB8-E6F778BA0591}"/>
              </a:ext>
            </a:extLst>
          </p:cNvPr>
          <p:cNvSpPr/>
          <p:nvPr/>
        </p:nvSpPr>
        <p:spPr>
          <a:xfrm>
            <a:off x="8600302" y="177790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8BA1F3-2BC4-1549-9D6F-E25434345B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50"/>
          <a:stretch/>
        </p:blipFill>
        <p:spPr>
          <a:xfrm>
            <a:off x="1248873" y="980728"/>
            <a:ext cx="6155323" cy="557061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EACC2C94-3BCE-3747-B42F-A448707F9147}"/>
              </a:ext>
            </a:extLst>
          </p:cNvPr>
          <p:cNvSpPr/>
          <p:nvPr/>
        </p:nvSpPr>
        <p:spPr>
          <a:xfrm>
            <a:off x="1167551" y="170080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8F5338A-16D2-A54D-90BA-0F7B89A21F33}"/>
              </a:ext>
            </a:extLst>
          </p:cNvPr>
          <p:cNvSpPr/>
          <p:nvPr/>
        </p:nvSpPr>
        <p:spPr>
          <a:xfrm>
            <a:off x="1198662" y="229687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1C988E1-DA6B-1E46-9480-1FD7DD036A9A}"/>
              </a:ext>
            </a:extLst>
          </p:cNvPr>
          <p:cNvSpPr/>
          <p:nvPr/>
        </p:nvSpPr>
        <p:spPr>
          <a:xfrm>
            <a:off x="1198662" y="339788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6378D3E-787A-EE4A-B38C-22E39174C4D2}"/>
              </a:ext>
            </a:extLst>
          </p:cNvPr>
          <p:cNvSpPr/>
          <p:nvPr/>
        </p:nvSpPr>
        <p:spPr>
          <a:xfrm>
            <a:off x="5055983" y="306896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FB22EF7-D99F-E94F-A7A2-FFA00EFB4D26}"/>
              </a:ext>
            </a:extLst>
          </p:cNvPr>
          <p:cNvSpPr/>
          <p:nvPr/>
        </p:nvSpPr>
        <p:spPr>
          <a:xfrm>
            <a:off x="8600303" y="2136111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64117B0-11E9-7642-9F95-36DB7E472934}"/>
              </a:ext>
            </a:extLst>
          </p:cNvPr>
          <p:cNvSpPr/>
          <p:nvPr/>
        </p:nvSpPr>
        <p:spPr>
          <a:xfrm>
            <a:off x="8600302" y="248318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ED590-4596-4C41-A18E-550B806FAC1F}"/>
              </a:ext>
            </a:extLst>
          </p:cNvPr>
          <p:cNvSpPr txBox="1"/>
          <p:nvPr/>
        </p:nvSpPr>
        <p:spPr>
          <a:xfrm>
            <a:off x="8873008" y="1285272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홈 </a:t>
            </a:r>
            <a:r>
              <a:rPr lang="en-US" altLang="ko-KR" sz="1200" dirty="0"/>
              <a:t>&gt;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메인페이지로</a:t>
            </a:r>
            <a:r>
              <a:rPr lang="ko-KR" altLang="en-US" sz="1200" dirty="0"/>
              <a:t> 이동</a:t>
            </a:r>
            <a:endParaRPr lang="en-US" altLang="ko-KR" sz="1200" dirty="0"/>
          </a:p>
          <a:p>
            <a:r>
              <a:rPr lang="ko-KR" altLang="en-US" sz="1200" dirty="0"/>
              <a:t>메뉴이야기 </a:t>
            </a:r>
            <a:r>
              <a:rPr lang="en-US" altLang="ko-KR" sz="1200" dirty="0"/>
              <a:t>&gt; </a:t>
            </a:r>
            <a:r>
              <a:rPr lang="ko-KR" altLang="en-US" sz="1200" dirty="0"/>
              <a:t>커피이야기로 이동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23AFB2-4678-3048-994D-453FE9067898}"/>
              </a:ext>
            </a:extLst>
          </p:cNvPr>
          <p:cNvSpPr txBox="1"/>
          <p:nvPr/>
        </p:nvSpPr>
        <p:spPr>
          <a:xfrm>
            <a:off x="8874591" y="1733790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커피 이야기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D42391-5D6E-C24B-8D23-D2BB709174EA}"/>
              </a:ext>
            </a:extLst>
          </p:cNvPr>
          <p:cNvSpPr txBox="1"/>
          <p:nvPr/>
        </p:nvSpPr>
        <p:spPr>
          <a:xfrm>
            <a:off x="8872765" y="2136111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투썸플레이스의</a:t>
            </a:r>
            <a:r>
              <a:rPr lang="ko-KR" altLang="en-US" sz="1200" dirty="0"/>
              <a:t> 커피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F12764-898E-4742-B79F-7C844CE8C75D}"/>
              </a:ext>
            </a:extLst>
          </p:cNvPr>
          <p:cNvSpPr txBox="1"/>
          <p:nvPr/>
        </p:nvSpPr>
        <p:spPr>
          <a:xfrm>
            <a:off x="8872765" y="2453320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커피를 만드는 사진</a:t>
            </a:r>
          </a:p>
        </p:txBody>
      </p:sp>
    </p:spTree>
    <p:extLst>
      <p:ext uri="{BB962C8B-B14F-4D97-AF65-F5344CB8AC3E}">
        <p14:creationId xmlns:p14="http://schemas.microsoft.com/office/powerpoint/2010/main" val="209204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DDB48-C793-EC4D-BD12-015AAD2EA015}"/>
              </a:ext>
            </a:extLst>
          </p:cNvPr>
          <p:cNvSpPr txBox="1"/>
          <p:nvPr/>
        </p:nvSpPr>
        <p:spPr>
          <a:xfrm>
            <a:off x="551934" y="355598"/>
            <a:ext cx="3245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커피이야기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(coffeeStory.html)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D86E4-BA33-8D46-B28A-0821A895B103}"/>
              </a:ext>
            </a:extLst>
          </p:cNvPr>
          <p:cNvSpPr txBox="1"/>
          <p:nvPr/>
        </p:nvSpPr>
        <p:spPr>
          <a:xfrm>
            <a:off x="7404197" y="54026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3-1.b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D9B3440-212C-6F42-8772-85684AE729A0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F73B1F8-E311-634B-9732-CA78CB39572F}"/>
              </a:ext>
            </a:extLst>
          </p:cNvPr>
          <p:cNvSpPr/>
          <p:nvPr/>
        </p:nvSpPr>
        <p:spPr>
          <a:xfrm>
            <a:off x="8600302" y="173845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ECAF1F-F66C-9D40-B686-F51F30684B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50" b="40796"/>
          <a:stretch/>
        </p:blipFill>
        <p:spPr>
          <a:xfrm>
            <a:off x="745782" y="980729"/>
            <a:ext cx="7250508" cy="552167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6719CD5A-E33E-374B-9CB3-95A5007DD82E}"/>
              </a:ext>
            </a:extLst>
          </p:cNvPr>
          <p:cNvSpPr/>
          <p:nvPr/>
        </p:nvSpPr>
        <p:spPr>
          <a:xfrm>
            <a:off x="694606" y="119675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999B048-EBE3-2C4B-8628-7DDF51AA24B6}"/>
              </a:ext>
            </a:extLst>
          </p:cNvPr>
          <p:cNvSpPr/>
          <p:nvPr/>
        </p:nvSpPr>
        <p:spPr>
          <a:xfrm>
            <a:off x="1527591" y="1885721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99170D-3BFC-0344-9583-967F1EEAB475}"/>
              </a:ext>
            </a:extLst>
          </p:cNvPr>
          <p:cNvSpPr txBox="1"/>
          <p:nvPr/>
        </p:nvSpPr>
        <p:spPr>
          <a:xfrm>
            <a:off x="8899727" y="1284928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투썸의</a:t>
            </a:r>
            <a:r>
              <a:rPr lang="ko-KR" altLang="en-US" sz="1200" dirty="0"/>
              <a:t> 커피 </a:t>
            </a:r>
            <a:r>
              <a:rPr lang="ko-KR" altLang="en-US" sz="1200" dirty="0" err="1"/>
              <a:t>블렌드</a:t>
            </a:r>
            <a:r>
              <a:rPr lang="ko-KR" altLang="en-US" sz="1200" dirty="0"/>
              <a:t>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2628F-5774-DB4E-A6A0-BD4BB557D58F}"/>
              </a:ext>
            </a:extLst>
          </p:cNvPr>
          <p:cNvSpPr txBox="1"/>
          <p:nvPr/>
        </p:nvSpPr>
        <p:spPr>
          <a:xfrm>
            <a:off x="8899727" y="1738456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 커피 </a:t>
            </a:r>
            <a:r>
              <a:rPr lang="ko-KR" altLang="en-US" sz="1200" dirty="0" err="1"/>
              <a:t>블렌드</a:t>
            </a:r>
            <a:r>
              <a:rPr lang="ko-KR" altLang="en-US" sz="1200" dirty="0"/>
              <a:t> 설명</a:t>
            </a:r>
          </a:p>
        </p:txBody>
      </p:sp>
    </p:spTree>
    <p:extLst>
      <p:ext uri="{BB962C8B-B14F-4D97-AF65-F5344CB8AC3E}">
        <p14:creationId xmlns:p14="http://schemas.microsoft.com/office/powerpoint/2010/main" val="4149561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EE2EB-27A7-8349-AFE4-03E480B34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"/>
          <a:stretch/>
        </p:blipFill>
        <p:spPr>
          <a:xfrm>
            <a:off x="-12988" y="-171400"/>
            <a:ext cx="12190393" cy="70294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FB049E-8857-DD41-9E2A-82AE0C50CCE8}"/>
              </a:ext>
            </a:extLst>
          </p:cNvPr>
          <p:cNvSpPr txBox="1"/>
          <p:nvPr/>
        </p:nvSpPr>
        <p:spPr>
          <a:xfrm>
            <a:off x="3538922" y="2708920"/>
            <a:ext cx="5112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</a:rPr>
              <a:t>메인 페이지</a:t>
            </a:r>
          </a:p>
        </p:txBody>
      </p:sp>
    </p:spTree>
    <p:extLst>
      <p:ext uri="{BB962C8B-B14F-4D97-AF65-F5344CB8AC3E}">
        <p14:creationId xmlns:p14="http://schemas.microsoft.com/office/powerpoint/2010/main" val="1472865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072BE4-7090-9645-A9B2-AECDD1EADD80}"/>
              </a:ext>
            </a:extLst>
          </p:cNvPr>
          <p:cNvSpPr txBox="1"/>
          <p:nvPr/>
        </p:nvSpPr>
        <p:spPr>
          <a:xfrm>
            <a:off x="551934" y="355598"/>
            <a:ext cx="3245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커피이야기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(coffeeStory.html)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4FC0E-96A5-754B-AAA2-6408B9ABD2DE}"/>
              </a:ext>
            </a:extLst>
          </p:cNvPr>
          <p:cNvSpPr txBox="1"/>
          <p:nvPr/>
        </p:nvSpPr>
        <p:spPr>
          <a:xfrm>
            <a:off x="7404197" y="54026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3-1.c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3D68353-4848-C648-A2DA-136326767929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F601AB7-C59B-6840-9DEA-6517B4FEF5B0}"/>
              </a:ext>
            </a:extLst>
          </p:cNvPr>
          <p:cNvSpPr/>
          <p:nvPr/>
        </p:nvSpPr>
        <p:spPr>
          <a:xfrm>
            <a:off x="8600302" y="1728703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367A320-9A16-704D-8EF9-924DF2A0F29E}"/>
              </a:ext>
            </a:extLst>
          </p:cNvPr>
          <p:cNvSpPr/>
          <p:nvPr/>
        </p:nvSpPr>
        <p:spPr>
          <a:xfrm>
            <a:off x="8600302" y="20640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75191E-B9FE-CB4F-8500-11A868F312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86"/>
          <a:stretch/>
        </p:blipFill>
        <p:spPr>
          <a:xfrm>
            <a:off x="2003627" y="990228"/>
            <a:ext cx="4955675" cy="551217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216986DD-E2FB-6E45-A05C-1C9C0FAAFA22}"/>
              </a:ext>
            </a:extLst>
          </p:cNvPr>
          <p:cNvSpPr/>
          <p:nvPr/>
        </p:nvSpPr>
        <p:spPr>
          <a:xfrm>
            <a:off x="1918742" y="1093633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7C29422-E8EA-B448-9B8D-E07071BCBEE8}"/>
              </a:ext>
            </a:extLst>
          </p:cNvPr>
          <p:cNvSpPr/>
          <p:nvPr/>
        </p:nvSpPr>
        <p:spPr>
          <a:xfrm>
            <a:off x="2062758" y="166969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986CBD8-94EF-134A-8549-EC35F778E4FF}"/>
              </a:ext>
            </a:extLst>
          </p:cNvPr>
          <p:cNvSpPr/>
          <p:nvPr/>
        </p:nvSpPr>
        <p:spPr>
          <a:xfrm>
            <a:off x="1887631" y="256490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C8932-E78C-3E44-AE48-7230A69E471F}"/>
              </a:ext>
            </a:extLst>
          </p:cNvPr>
          <p:cNvSpPr txBox="1"/>
          <p:nvPr/>
        </p:nvSpPr>
        <p:spPr>
          <a:xfrm>
            <a:off x="8899727" y="1284928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시그니처</a:t>
            </a:r>
            <a:r>
              <a:rPr lang="ko-KR" altLang="en-US" sz="1200" dirty="0"/>
              <a:t> 커피 메뉴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2379FA-4834-AF4C-BB3C-63F7F5819ACC}"/>
              </a:ext>
            </a:extLst>
          </p:cNvPr>
          <p:cNvSpPr txBox="1"/>
          <p:nvPr/>
        </p:nvSpPr>
        <p:spPr>
          <a:xfrm>
            <a:off x="8847437" y="1713771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 </a:t>
            </a:r>
            <a:r>
              <a:rPr lang="ko-KR" altLang="en-US" sz="1200" dirty="0" err="1"/>
              <a:t>시그니처</a:t>
            </a:r>
            <a:r>
              <a:rPr lang="ko-KR" altLang="en-US" sz="1200" dirty="0"/>
              <a:t> 메뉴의 사진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669BF-3528-BE40-9B15-8F4E8B3ED7DB}"/>
              </a:ext>
            </a:extLst>
          </p:cNvPr>
          <p:cNvSpPr txBox="1"/>
          <p:nvPr/>
        </p:nvSpPr>
        <p:spPr>
          <a:xfrm>
            <a:off x="8896003" y="2064009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 </a:t>
            </a:r>
            <a:r>
              <a:rPr lang="ko-KR" altLang="en-US" sz="1200" dirty="0" err="1"/>
              <a:t>시그니처</a:t>
            </a:r>
            <a:r>
              <a:rPr lang="ko-KR" altLang="en-US" sz="1200" dirty="0"/>
              <a:t> 메뉴의 </a:t>
            </a:r>
            <a:r>
              <a:rPr lang="ko-KR" altLang="en-US" sz="1200" dirty="0" err="1"/>
              <a:t>소개글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52300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24BBF5-2735-8E49-B38B-969593D7CFE6}"/>
              </a:ext>
            </a:extLst>
          </p:cNvPr>
          <p:cNvSpPr txBox="1"/>
          <p:nvPr/>
        </p:nvSpPr>
        <p:spPr>
          <a:xfrm>
            <a:off x="551934" y="355598"/>
            <a:ext cx="3594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디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저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트이야기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dessert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Story.html)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F64DA6-0513-0143-A77D-94774AF2E372}"/>
              </a:ext>
            </a:extLst>
          </p:cNvPr>
          <p:cNvSpPr txBox="1"/>
          <p:nvPr/>
        </p:nvSpPr>
        <p:spPr>
          <a:xfrm>
            <a:off x="7404197" y="54026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3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-2.a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CBD3DC0-AB93-0349-8CCE-D3C041DDF01F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B090768-3BA4-4941-8DE4-BDB1F06C986F}"/>
              </a:ext>
            </a:extLst>
          </p:cNvPr>
          <p:cNvSpPr/>
          <p:nvPr/>
        </p:nvSpPr>
        <p:spPr>
          <a:xfrm>
            <a:off x="8621134" y="169699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1B4146F-6904-C64D-BE64-989E87C5F866}"/>
              </a:ext>
            </a:extLst>
          </p:cNvPr>
          <p:cNvSpPr/>
          <p:nvPr/>
        </p:nvSpPr>
        <p:spPr>
          <a:xfrm>
            <a:off x="8638035" y="210861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BC890E-727B-4346-8551-46A2ADFA9E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70"/>
          <a:stretch/>
        </p:blipFill>
        <p:spPr>
          <a:xfrm>
            <a:off x="1373750" y="980728"/>
            <a:ext cx="6299136" cy="556604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4776DE3-3215-B540-BB2F-563087F28375}"/>
              </a:ext>
            </a:extLst>
          </p:cNvPr>
          <p:cNvSpPr/>
          <p:nvPr/>
        </p:nvSpPr>
        <p:spPr>
          <a:xfrm>
            <a:off x="1270670" y="227687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78DB22A-2962-284C-A884-02CD3E17ACF1}"/>
              </a:ext>
            </a:extLst>
          </p:cNvPr>
          <p:cNvSpPr/>
          <p:nvPr/>
        </p:nvSpPr>
        <p:spPr>
          <a:xfrm>
            <a:off x="1486694" y="318186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8789AFF-5AC7-B046-BB97-C7271C932188}"/>
              </a:ext>
            </a:extLst>
          </p:cNvPr>
          <p:cNvSpPr/>
          <p:nvPr/>
        </p:nvSpPr>
        <p:spPr>
          <a:xfrm>
            <a:off x="4871070" y="318186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79848-01EA-4742-90C5-61C5ECF05E33}"/>
              </a:ext>
            </a:extLst>
          </p:cNvPr>
          <p:cNvSpPr txBox="1"/>
          <p:nvPr/>
        </p:nvSpPr>
        <p:spPr>
          <a:xfrm>
            <a:off x="8899727" y="1284928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디저트 이야기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7059D-0D6A-DE4E-B5D1-5983AD6DDA47}"/>
              </a:ext>
            </a:extLst>
          </p:cNvPr>
          <p:cNvSpPr txBox="1"/>
          <p:nvPr/>
        </p:nvSpPr>
        <p:spPr>
          <a:xfrm>
            <a:off x="8937461" y="2070325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디저트 사진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F4E064-EF0B-9441-A1E7-9D963735B2E7}"/>
              </a:ext>
            </a:extLst>
          </p:cNvPr>
          <p:cNvSpPr txBox="1"/>
          <p:nvPr/>
        </p:nvSpPr>
        <p:spPr>
          <a:xfrm>
            <a:off x="8920560" y="1726416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투썸플레이스의</a:t>
            </a:r>
            <a:r>
              <a:rPr lang="ko-KR" altLang="en-US" sz="1200" dirty="0"/>
              <a:t> 디저트 소개 글</a:t>
            </a:r>
          </a:p>
        </p:txBody>
      </p:sp>
    </p:spTree>
    <p:extLst>
      <p:ext uri="{BB962C8B-B14F-4D97-AF65-F5344CB8AC3E}">
        <p14:creationId xmlns:p14="http://schemas.microsoft.com/office/powerpoint/2010/main" val="2307085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A63A98-9BFC-3443-B12D-E4E873118E93}"/>
              </a:ext>
            </a:extLst>
          </p:cNvPr>
          <p:cNvSpPr txBox="1"/>
          <p:nvPr/>
        </p:nvSpPr>
        <p:spPr>
          <a:xfrm>
            <a:off x="551934" y="355598"/>
            <a:ext cx="3594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디저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트이야기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(dessertStory.html)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D2634-A0E3-0A4F-AF0C-07D5BA8FD069}"/>
              </a:ext>
            </a:extLst>
          </p:cNvPr>
          <p:cNvSpPr txBox="1"/>
          <p:nvPr/>
        </p:nvSpPr>
        <p:spPr>
          <a:xfrm>
            <a:off x="7404197" y="54026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3-2.b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314BA67-EBF3-004B-BE27-32DA2FD5C5A0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F4142AC-88FA-7D49-9D5D-B1D0425D3496}"/>
              </a:ext>
            </a:extLst>
          </p:cNvPr>
          <p:cNvSpPr/>
          <p:nvPr/>
        </p:nvSpPr>
        <p:spPr>
          <a:xfrm>
            <a:off x="8611174" y="172092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3B6E6F2-C7EF-154D-B920-D4AF7B7FC47D}"/>
              </a:ext>
            </a:extLst>
          </p:cNvPr>
          <p:cNvSpPr/>
          <p:nvPr/>
        </p:nvSpPr>
        <p:spPr>
          <a:xfrm>
            <a:off x="8600302" y="209162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202D94-2D4C-CD4F-83B1-8EC3A40AAA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51050"/>
          <a:stretch/>
        </p:blipFill>
        <p:spPr>
          <a:xfrm>
            <a:off x="447769" y="1598310"/>
            <a:ext cx="7735669" cy="406293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15EEF4AB-DCC5-B643-A4FA-980C40F2370D}"/>
              </a:ext>
            </a:extLst>
          </p:cNvPr>
          <p:cNvSpPr/>
          <p:nvPr/>
        </p:nvSpPr>
        <p:spPr>
          <a:xfrm>
            <a:off x="447471" y="177281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D0154C0-7E92-E840-8535-D79CA7B956EA}"/>
              </a:ext>
            </a:extLst>
          </p:cNvPr>
          <p:cNvSpPr/>
          <p:nvPr/>
        </p:nvSpPr>
        <p:spPr>
          <a:xfrm>
            <a:off x="851991" y="238416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0C3C85-50F1-0B4B-90E6-E5E12CCEFBAC}"/>
              </a:ext>
            </a:extLst>
          </p:cNvPr>
          <p:cNvSpPr/>
          <p:nvPr/>
        </p:nvSpPr>
        <p:spPr>
          <a:xfrm>
            <a:off x="447471" y="429309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FB79A-81F3-5546-82C7-9A617F8032AC}"/>
              </a:ext>
            </a:extLst>
          </p:cNvPr>
          <p:cNvSpPr txBox="1"/>
          <p:nvPr/>
        </p:nvSpPr>
        <p:spPr>
          <a:xfrm>
            <a:off x="8899727" y="1284928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</a:t>
            </a:r>
            <a:r>
              <a:rPr lang="ko-KR" altLang="en-US" sz="1200" dirty="0"/>
              <a:t> 디저트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2CFD69-1454-224C-8BF0-8752890529C4}"/>
              </a:ext>
            </a:extLst>
          </p:cNvPr>
          <p:cNvSpPr txBox="1"/>
          <p:nvPr/>
        </p:nvSpPr>
        <p:spPr>
          <a:xfrm>
            <a:off x="8910599" y="1705994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투썸의</a:t>
            </a:r>
            <a:r>
              <a:rPr lang="ko-KR" altLang="en-US" sz="1200" dirty="0"/>
              <a:t> 디저트 각 </a:t>
            </a:r>
            <a:r>
              <a:rPr lang="ko-KR" altLang="en-US" sz="1200" dirty="0" err="1"/>
              <a:t>디져트별</a:t>
            </a:r>
            <a:r>
              <a:rPr lang="ko-KR" altLang="en-US" sz="1200" dirty="0"/>
              <a:t> 사진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553555-0056-5B4E-AB14-6BE37B0AB3FD}"/>
              </a:ext>
            </a:extLst>
          </p:cNvPr>
          <p:cNvSpPr txBox="1"/>
          <p:nvPr/>
        </p:nvSpPr>
        <p:spPr>
          <a:xfrm>
            <a:off x="8899727" y="2118326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투썸의</a:t>
            </a:r>
            <a:r>
              <a:rPr lang="ko-KR" altLang="en-US" sz="1200" dirty="0"/>
              <a:t> 디저트 </a:t>
            </a:r>
            <a:r>
              <a:rPr lang="ko-KR" altLang="en-US" sz="1200" dirty="0" err="1"/>
              <a:t>소개글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0070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440F7C-8151-794B-99CB-CBCB1CAD2E68}"/>
              </a:ext>
            </a:extLst>
          </p:cNvPr>
          <p:cNvSpPr txBox="1"/>
          <p:nvPr/>
        </p:nvSpPr>
        <p:spPr>
          <a:xfrm>
            <a:off x="551934" y="355598"/>
            <a:ext cx="3594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디저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트이야기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(dessertStory.html)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2E7B3-6E42-FA47-9D91-E62E96C475BB}"/>
              </a:ext>
            </a:extLst>
          </p:cNvPr>
          <p:cNvSpPr txBox="1"/>
          <p:nvPr/>
        </p:nvSpPr>
        <p:spPr>
          <a:xfrm>
            <a:off x="7404197" y="54026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3-2.c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74EB6D1-A183-EF4F-8E48-398B04B713BD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55B8348-CD14-BB41-A06E-9424A8F7E6DF}"/>
              </a:ext>
            </a:extLst>
          </p:cNvPr>
          <p:cNvSpPr/>
          <p:nvPr/>
        </p:nvSpPr>
        <p:spPr>
          <a:xfrm>
            <a:off x="8600302" y="1802653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801FF1-CF18-B241-8992-0B2A4B51F09F}"/>
              </a:ext>
            </a:extLst>
          </p:cNvPr>
          <p:cNvSpPr/>
          <p:nvPr/>
        </p:nvSpPr>
        <p:spPr>
          <a:xfrm>
            <a:off x="8600302" y="222511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162620-82C4-CE4C-BF9F-DB5EC7C605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2573089" y="1095599"/>
            <a:ext cx="3594125" cy="528778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B187AD0-014E-974F-A053-E15169124C7B}"/>
              </a:ext>
            </a:extLst>
          </p:cNvPr>
          <p:cNvSpPr/>
          <p:nvPr/>
        </p:nvSpPr>
        <p:spPr>
          <a:xfrm>
            <a:off x="2449521" y="98072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28F814F-B361-B64C-822A-CCF228F7DD89}"/>
              </a:ext>
            </a:extLst>
          </p:cNvPr>
          <p:cNvSpPr/>
          <p:nvPr/>
        </p:nvSpPr>
        <p:spPr>
          <a:xfrm>
            <a:off x="2653010" y="136646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53A8DD7-84DA-6A42-8CE8-304F60F34F0C}"/>
              </a:ext>
            </a:extLst>
          </p:cNvPr>
          <p:cNvSpPr/>
          <p:nvPr/>
        </p:nvSpPr>
        <p:spPr>
          <a:xfrm>
            <a:off x="2548897" y="21060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6BF2F-54A6-FF4C-8D7F-4DABC45BE86C}"/>
              </a:ext>
            </a:extLst>
          </p:cNvPr>
          <p:cNvSpPr txBox="1"/>
          <p:nvPr/>
        </p:nvSpPr>
        <p:spPr>
          <a:xfrm>
            <a:off x="8903518" y="1326292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시그니처</a:t>
            </a:r>
            <a:r>
              <a:rPr lang="ko-KR" altLang="en-US" sz="1200" dirty="0"/>
              <a:t> 디저트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E0869-D3E9-CD41-9D19-3124E37A18EA}"/>
              </a:ext>
            </a:extLst>
          </p:cNvPr>
          <p:cNvSpPr txBox="1"/>
          <p:nvPr/>
        </p:nvSpPr>
        <p:spPr>
          <a:xfrm>
            <a:off x="8903518" y="1802653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 </a:t>
            </a:r>
            <a:r>
              <a:rPr lang="ko-KR" altLang="en-US" sz="1200" dirty="0" err="1"/>
              <a:t>시그니처</a:t>
            </a:r>
            <a:r>
              <a:rPr lang="ko-KR" altLang="en-US" sz="1200" dirty="0"/>
              <a:t> 디저트 사진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06E3F3-685C-DE40-807E-52152EA11CC5}"/>
              </a:ext>
            </a:extLst>
          </p:cNvPr>
          <p:cNvSpPr txBox="1"/>
          <p:nvPr/>
        </p:nvSpPr>
        <p:spPr>
          <a:xfrm>
            <a:off x="8903518" y="2225115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시그니처</a:t>
            </a:r>
            <a:r>
              <a:rPr lang="ko-KR" altLang="en-US" sz="1200" dirty="0"/>
              <a:t> 디저트 </a:t>
            </a:r>
            <a:r>
              <a:rPr lang="ko-KR" altLang="en-US" sz="1200" dirty="0" err="1"/>
              <a:t>소개글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7738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496CE0-BAFE-744C-B778-7497E12DFAC0}"/>
              </a:ext>
            </a:extLst>
          </p:cNvPr>
          <p:cNvSpPr txBox="1"/>
          <p:nvPr/>
        </p:nvSpPr>
        <p:spPr>
          <a:xfrm>
            <a:off x="551934" y="355598"/>
            <a:ext cx="298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델리이야기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</a:t>
            </a:r>
            <a:r>
              <a:rPr lang="en-US" altLang="ko-KR" dirty="0" err="1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deliStory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F7482-2875-4C4E-8613-1844D2977F8F}"/>
              </a:ext>
            </a:extLst>
          </p:cNvPr>
          <p:cNvSpPr txBox="1"/>
          <p:nvPr/>
        </p:nvSpPr>
        <p:spPr>
          <a:xfrm>
            <a:off x="7404197" y="54026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3-3.a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52EA8D1-94EF-6D4D-884D-E2F6B853FF7E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07A77F0-5668-0D4F-B661-1D87C569903F}"/>
              </a:ext>
            </a:extLst>
          </p:cNvPr>
          <p:cNvSpPr/>
          <p:nvPr/>
        </p:nvSpPr>
        <p:spPr>
          <a:xfrm>
            <a:off x="8615744" y="1678911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64D4953-3BAF-A64B-88AC-88876747CF71}"/>
              </a:ext>
            </a:extLst>
          </p:cNvPr>
          <p:cNvSpPr/>
          <p:nvPr/>
        </p:nvSpPr>
        <p:spPr>
          <a:xfrm>
            <a:off x="8615744" y="206084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B9FF69-F200-0A44-8C93-5DE5F52546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9" b="62600"/>
          <a:stretch/>
        </p:blipFill>
        <p:spPr>
          <a:xfrm>
            <a:off x="1486694" y="904772"/>
            <a:ext cx="6160022" cy="559763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0A407AC-69EF-934E-BDBE-4F55B7AB48D8}"/>
              </a:ext>
            </a:extLst>
          </p:cNvPr>
          <p:cNvSpPr/>
          <p:nvPr/>
        </p:nvSpPr>
        <p:spPr>
          <a:xfrm>
            <a:off x="1434404" y="227245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5677855-CCD8-964D-90F3-DE696BCA8411}"/>
              </a:ext>
            </a:extLst>
          </p:cNvPr>
          <p:cNvSpPr/>
          <p:nvPr/>
        </p:nvSpPr>
        <p:spPr>
          <a:xfrm>
            <a:off x="1418458" y="361243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448A38B-AAB9-4341-A180-5C89988D3DD6}"/>
              </a:ext>
            </a:extLst>
          </p:cNvPr>
          <p:cNvSpPr/>
          <p:nvPr/>
        </p:nvSpPr>
        <p:spPr>
          <a:xfrm>
            <a:off x="5303118" y="318186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F87C7B-CFC4-F34C-AF82-4BB7E3827C35}"/>
              </a:ext>
            </a:extLst>
          </p:cNvPr>
          <p:cNvSpPr txBox="1"/>
          <p:nvPr/>
        </p:nvSpPr>
        <p:spPr>
          <a:xfrm>
            <a:off x="8899727" y="1284928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델리 이야기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856E7-EC25-694C-BD98-C2CD93B503B4}"/>
              </a:ext>
            </a:extLst>
          </p:cNvPr>
          <p:cNvSpPr txBox="1"/>
          <p:nvPr/>
        </p:nvSpPr>
        <p:spPr>
          <a:xfrm>
            <a:off x="8915170" y="1720865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투썸플레이스의</a:t>
            </a:r>
            <a:r>
              <a:rPr lang="ko-KR" altLang="en-US" sz="1200" dirty="0"/>
              <a:t> 델리 소개 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FE68E6-C97F-0E4E-AA47-3FDC0AE271C3}"/>
              </a:ext>
            </a:extLst>
          </p:cNvPr>
          <p:cNvSpPr txBox="1"/>
          <p:nvPr/>
        </p:nvSpPr>
        <p:spPr>
          <a:xfrm>
            <a:off x="8915169" y="2060848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델리 사진</a:t>
            </a:r>
          </a:p>
        </p:txBody>
      </p:sp>
    </p:spTree>
    <p:extLst>
      <p:ext uri="{BB962C8B-B14F-4D97-AF65-F5344CB8AC3E}">
        <p14:creationId xmlns:p14="http://schemas.microsoft.com/office/powerpoint/2010/main" val="2760623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51060D-CBC0-DB4C-A4DA-FA3F8CCC3537}"/>
              </a:ext>
            </a:extLst>
          </p:cNvPr>
          <p:cNvSpPr txBox="1"/>
          <p:nvPr/>
        </p:nvSpPr>
        <p:spPr>
          <a:xfrm>
            <a:off x="551934" y="355598"/>
            <a:ext cx="298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델리이야기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deliStory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9673A1-A115-6840-84B5-55DC3565ECCF}"/>
              </a:ext>
            </a:extLst>
          </p:cNvPr>
          <p:cNvSpPr txBox="1"/>
          <p:nvPr/>
        </p:nvSpPr>
        <p:spPr>
          <a:xfrm>
            <a:off x="7404197" y="54026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3-3.b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E0D5ED9-5398-C74F-B0EF-C0FCBE1DA2C8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D4EE7D9-4CCB-A744-9A21-4784712E3772}"/>
              </a:ext>
            </a:extLst>
          </p:cNvPr>
          <p:cNvSpPr/>
          <p:nvPr/>
        </p:nvSpPr>
        <p:spPr>
          <a:xfrm>
            <a:off x="8594692" y="176246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B11205-5FA1-334F-9334-75FCE9815F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19"/>
          <a:stretch/>
        </p:blipFill>
        <p:spPr>
          <a:xfrm>
            <a:off x="2710830" y="1265791"/>
            <a:ext cx="3528392" cy="504104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EAA7F6F-9943-3A46-86B5-76C9DA5F8A2D}"/>
              </a:ext>
            </a:extLst>
          </p:cNvPr>
          <p:cNvSpPr/>
          <p:nvPr/>
        </p:nvSpPr>
        <p:spPr>
          <a:xfrm>
            <a:off x="2528164" y="105273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F201130-87F3-C84A-B3A6-2FE27BE5FDBF}"/>
              </a:ext>
            </a:extLst>
          </p:cNvPr>
          <p:cNvSpPr/>
          <p:nvPr/>
        </p:nvSpPr>
        <p:spPr>
          <a:xfrm>
            <a:off x="2528165" y="147482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87163-3DDD-C54E-B26B-51EC45D0AA88}"/>
              </a:ext>
            </a:extLst>
          </p:cNvPr>
          <p:cNvSpPr txBox="1"/>
          <p:nvPr/>
        </p:nvSpPr>
        <p:spPr>
          <a:xfrm>
            <a:off x="8903518" y="1326292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시그니처</a:t>
            </a:r>
            <a:r>
              <a:rPr lang="ko-KR" altLang="en-US" sz="1200" dirty="0"/>
              <a:t> 델리 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3A735-937D-6345-80BF-61F629F1DBCF}"/>
              </a:ext>
            </a:extLst>
          </p:cNvPr>
          <p:cNvSpPr txBox="1"/>
          <p:nvPr/>
        </p:nvSpPr>
        <p:spPr>
          <a:xfrm>
            <a:off x="8903518" y="1732605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판매중인 델리 사진 </a:t>
            </a:r>
            <a:r>
              <a:rPr lang="en-US" altLang="ko-KR" sz="1200" dirty="0"/>
              <a:t>+ </a:t>
            </a:r>
            <a:r>
              <a:rPr lang="ko-KR" altLang="en-US" sz="1200" dirty="0"/>
              <a:t>각 설명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08E666-8541-E94E-A9FC-132790ED6998}"/>
              </a:ext>
            </a:extLst>
          </p:cNvPr>
          <p:cNvSpPr/>
          <p:nvPr/>
        </p:nvSpPr>
        <p:spPr>
          <a:xfrm>
            <a:off x="2803341" y="1299871"/>
            <a:ext cx="699577" cy="21305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0425B7-79FC-9E4B-BC17-EC4FF09EA367}"/>
              </a:ext>
            </a:extLst>
          </p:cNvPr>
          <p:cNvSpPr/>
          <p:nvPr/>
        </p:nvSpPr>
        <p:spPr>
          <a:xfrm>
            <a:off x="2803341" y="1547006"/>
            <a:ext cx="3363873" cy="276181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667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EE2EB-27A7-8349-AFE4-03E480B34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"/>
          <a:stretch/>
        </p:blipFill>
        <p:spPr>
          <a:xfrm>
            <a:off x="-9550" y="-171400"/>
            <a:ext cx="12190393" cy="70294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FB049E-8857-DD41-9E2A-82AE0C50CCE8}"/>
              </a:ext>
            </a:extLst>
          </p:cNvPr>
          <p:cNvSpPr txBox="1"/>
          <p:nvPr/>
        </p:nvSpPr>
        <p:spPr>
          <a:xfrm>
            <a:off x="3790950" y="2708920"/>
            <a:ext cx="4896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</a:rPr>
              <a:t>브랜드 지원</a:t>
            </a:r>
          </a:p>
        </p:txBody>
      </p:sp>
    </p:spTree>
    <p:extLst>
      <p:ext uri="{BB962C8B-B14F-4D97-AF65-F5344CB8AC3E}">
        <p14:creationId xmlns:p14="http://schemas.microsoft.com/office/powerpoint/2010/main" val="107130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18FFBD6-006C-1044-ACB3-6F96191BD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791" y="985558"/>
            <a:ext cx="3240360" cy="5569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0FC3CC-2810-544B-801A-B20BF19E12AA}"/>
              </a:ext>
            </a:extLst>
          </p:cNvPr>
          <p:cNvSpPr txBox="1"/>
          <p:nvPr/>
        </p:nvSpPr>
        <p:spPr>
          <a:xfrm>
            <a:off x="551934" y="355598"/>
            <a:ext cx="3767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로스팅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 플랜트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(roastingplant.html)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3683D-27D8-4F4A-A854-396BBE0AC1D2}"/>
              </a:ext>
            </a:extLst>
          </p:cNvPr>
          <p:cNvSpPr txBox="1"/>
          <p:nvPr/>
        </p:nvSpPr>
        <p:spPr>
          <a:xfrm>
            <a:off x="7404197" y="54026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4-1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B7E32B0-CAD7-6443-8457-76035C743073}"/>
              </a:ext>
            </a:extLst>
          </p:cNvPr>
          <p:cNvSpPr/>
          <p:nvPr/>
        </p:nvSpPr>
        <p:spPr>
          <a:xfrm>
            <a:off x="2494806" y="144162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66621BF-C06D-5245-9056-0B5AAAB2C8E6}"/>
              </a:ext>
            </a:extLst>
          </p:cNvPr>
          <p:cNvSpPr/>
          <p:nvPr/>
        </p:nvSpPr>
        <p:spPr>
          <a:xfrm>
            <a:off x="2519908" y="3422821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809FD85-1541-F84B-A16D-21C872D80738}"/>
              </a:ext>
            </a:extLst>
          </p:cNvPr>
          <p:cNvSpPr/>
          <p:nvPr/>
        </p:nvSpPr>
        <p:spPr>
          <a:xfrm>
            <a:off x="5015086" y="306271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33ED2D4-54B8-1941-8FFD-346DBBC30386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2719774-528C-FD43-8B05-A6A066A6424D}"/>
              </a:ext>
            </a:extLst>
          </p:cNvPr>
          <p:cNvSpPr/>
          <p:nvPr/>
        </p:nvSpPr>
        <p:spPr>
          <a:xfrm>
            <a:off x="8600300" y="304623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320D49E-1DFF-7B45-BD7A-A294286225D8}"/>
              </a:ext>
            </a:extLst>
          </p:cNvPr>
          <p:cNvSpPr/>
          <p:nvPr/>
        </p:nvSpPr>
        <p:spPr>
          <a:xfrm>
            <a:off x="8600299" y="476618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398E25-3F2A-A44E-8F7E-5595B8A4FF9B}"/>
              </a:ext>
            </a:extLst>
          </p:cNvPr>
          <p:cNvSpPr txBox="1"/>
          <p:nvPr/>
        </p:nvSpPr>
        <p:spPr>
          <a:xfrm>
            <a:off x="8847434" y="1306954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페이지가 어떤 정보를 담고 있는지 소개하는 제목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72F3D-A324-2D43-8A46-1F7599741D22}"/>
              </a:ext>
            </a:extLst>
          </p:cNvPr>
          <p:cNvSpPr txBox="1"/>
          <p:nvPr/>
        </p:nvSpPr>
        <p:spPr>
          <a:xfrm>
            <a:off x="8887858" y="3031306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투썸플레이스의</a:t>
            </a:r>
            <a:r>
              <a:rPr lang="ko-KR" altLang="en-US" sz="1200" dirty="0"/>
              <a:t> 생산과정 및 </a:t>
            </a:r>
            <a:r>
              <a:rPr lang="ko-KR" altLang="en-US" sz="1200" dirty="0" err="1"/>
              <a:t>로스팅</a:t>
            </a:r>
            <a:r>
              <a:rPr lang="ko-KR" altLang="en-US" sz="1200" dirty="0"/>
              <a:t> 과정을 소개하는 단락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9C68F-5BAE-2C44-9A92-43FC3B5BFD9C}"/>
              </a:ext>
            </a:extLst>
          </p:cNvPr>
          <p:cNvSpPr txBox="1"/>
          <p:nvPr/>
        </p:nvSpPr>
        <p:spPr>
          <a:xfrm>
            <a:off x="8847434" y="4751253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투썸플레이스의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로스팅</a:t>
            </a:r>
            <a:r>
              <a:rPr lang="ko-KR" altLang="en-US" sz="1200" dirty="0"/>
              <a:t> 플랜트 사진</a:t>
            </a:r>
          </a:p>
        </p:txBody>
      </p:sp>
    </p:spTree>
    <p:extLst>
      <p:ext uri="{BB962C8B-B14F-4D97-AF65-F5344CB8AC3E}">
        <p14:creationId xmlns:p14="http://schemas.microsoft.com/office/powerpoint/2010/main" val="2912485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EF9A36D-1A26-164C-A8BE-BB7FA9F52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98" y="1070465"/>
            <a:ext cx="4176464" cy="53828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393DD4-8D1A-B041-A585-3ED60804EBB8}"/>
              </a:ext>
            </a:extLst>
          </p:cNvPr>
          <p:cNvSpPr txBox="1"/>
          <p:nvPr/>
        </p:nvSpPr>
        <p:spPr>
          <a:xfrm>
            <a:off x="551934" y="355598"/>
            <a:ext cx="3680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디저트 플랜트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(dessertplant.html)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0CE298-FE2F-CD44-A7BE-D32F32D1629B}"/>
              </a:ext>
            </a:extLst>
          </p:cNvPr>
          <p:cNvSpPr txBox="1"/>
          <p:nvPr/>
        </p:nvSpPr>
        <p:spPr>
          <a:xfrm>
            <a:off x="7404197" y="54026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4-2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1C093EE-426F-C343-BEF7-09019959ABE3}"/>
              </a:ext>
            </a:extLst>
          </p:cNvPr>
          <p:cNvSpPr/>
          <p:nvPr/>
        </p:nvSpPr>
        <p:spPr>
          <a:xfrm>
            <a:off x="2534733" y="1780701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2B125F2-95BC-1A45-86E7-36A4DC667E73}"/>
              </a:ext>
            </a:extLst>
          </p:cNvPr>
          <p:cNvSpPr/>
          <p:nvPr/>
        </p:nvSpPr>
        <p:spPr>
          <a:xfrm>
            <a:off x="2616797" y="399345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87C7207-C41A-6D4B-8F9D-0283CB9B05CD}"/>
              </a:ext>
            </a:extLst>
          </p:cNvPr>
          <p:cNvSpPr/>
          <p:nvPr/>
        </p:nvSpPr>
        <p:spPr>
          <a:xfrm>
            <a:off x="6063125" y="224524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10A1665-E2B6-A14D-ACFF-8A4BCFA52AB2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886C30B-3825-004E-BD6E-5DA211C6E6E7}"/>
              </a:ext>
            </a:extLst>
          </p:cNvPr>
          <p:cNvSpPr/>
          <p:nvPr/>
        </p:nvSpPr>
        <p:spPr>
          <a:xfrm>
            <a:off x="8600300" y="304623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7C25560-FFC6-EC43-A907-7BC9BFD3C00B}"/>
              </a:ext>
            </a:extLst>
          </p:cNvPr>
          <p:cNvSpPr/>
          <p:nvPr/>
        </p:nvSpPr>
        <p:spPr>
          <a:xfrm>
            <a:off x="8600299" y="476618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48E56C-FC98-434A-BC4D-D07D32EF77F1}"/>
              </a:ext>
            </a:extLst>
          </p:cNvPr>
          <p:cNvSpPr txBox="1"/>
          <p:nvPr/>
        </p:nvSpPr>
        <p:spPr>
          <a:xfrm>
            <a:off x="8847434" y="1306954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페이지가 어떤 정보를 담고있는지 소개하는 제목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FCB25-A4CE-BD45-A964-CECA1349758C}"/>
              </a:ext>
            </a:extLst>
          </p:cNvPr>
          <p:cNvSpPr txBox="1"/>
          <p:nvPr/>
        </p:nvSpPr>
        <p:spPr>
          <a:xfrm>
            <a:off x="8887858" y="3031306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투썸플레이스</a:t>
            </a:r>
            <a:r>
              <a:rPr lang="ko-KR" altLang="en-US" sz="1200" dirty="0"/>
              <a:t> 디저트 플랜트 사진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E0704-2A3B-F244-A527-AE723867A891}"/>
              </a:ext>
            </a:extLst>
          </p:cNvPr>
          <p:cNvSpPr txBox="1"/>
          <p:nvPr/>
        </p:nvSpPr>
        <p:spPr>
          <a:xfrm>
            <a:off x="8847434" y="4751253"/>
            <a:ext cx="282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투썸플레이스의</a:t>
            </a:r>
            <a:r>
              <a:rPr lang="ko-KR" altLang="en-US" sz="1200" dirty="0"/>
              <a:t> 디저트를 생산을 담당하는 디저트 플랜트의 상세 정보를 소개하는 단락</a:t>
            </a:r>
          </a:p>
        </p:txBody>
      </p:sp>
    </p:spTree>
    <p:extLst>
      <p:ext uri="{BB962C8B-B14F-4D97-AF65-F5344CB8AC3E}">
        <p14:creationId xmlns:p14="http://schemas.microsoft.com/office/powerpoint/2010/main" val="744922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D0D3F7-FB6C-364A-B395-A4DFF1A85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435" y="1021654"/>
            <a:ext cx="3053755" cy="55437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955133-9F68-824D-83BE-70DC1B22636F}"/>
              </a:ext>
            </a:extLst>
          </p:cNvPr>
          <p:cNvSpPr txBox="1"/>
          <p:nvPr/>
        </p:nvSpPr>
        <p:spPr>
          <a:xfrm>
            <a:off x="551934" y="355598"/>
            <a:ext cx="285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C&amp;D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센터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 (cdcenter.html)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7AFBD-D3A1-5F46-BE0F-57D4C15D3E41}"/>
              </a:ext>
            </a:extLst>
          </p:cNvPr>
          <p:cNvSpPr txBox="1"/>
          <p:nvPr/>
        </p:nvSpPr>
        <p:spPr>
          <a:xfrm>
            <a:off x="7404197" y="54026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4-3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5E9FEAF-D56E-784D-A568-C82A5A346A27}"/>
              </a:ext>
            </a:extLst>
          </p:cNvPr>
          <p:cNvSpPr/>
          <p:nvPr/>
        </p:nvSpPr>
        <p:spPr>
          <a:xfrm>
            <a:off x="2897435" y="149791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87FFB81-1ECB-7D4C-948A-DC8978EB8B9F}"/>
              </a:ext>
            </a:extLst>
          </p:cNvPr>
          <p:cNvSpPr/>
          <p:nvPr/>
        </p:nvSpPr>
        <p:spPr>
          <a:xfrm>
            <a:off x="3005648" y="299475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259644-15D4-EF47-885E-CFAB94F40E9A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2965339-2CE4-6244-B01D-FF3038C4ADC0}"/>
              </a:ext>
            </a:extLst>
          </p:cNvPr>
          <p:cNvSpPr/>
          <p:nvPr/>
        </p:nvSpPr>
        <p:spPr>
          <a:xfrm>
            <a:off x="8600299" y="270745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90C0103-073B-CC41-B351-9E8D2D7279A3}"/>
              </a:ext>
            </a:extLst>
          </p:cNvPr>
          <p:cNvSpPr/>
          <p:nvPr/>
        </p:nvSpPr>
        <p:spPr>
          <a:xfrm>
            <a:off x="8656383" y="4027521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6A9C22F-DF9F-3A43-8B14-DA3197F60E0F}"/>
              </a:ext>
            </a:extLst>
          </p:cNvPr>
          <p:cNvSpPr/>
          <p:nvPr/>
        </p:nvSpPr>
        <p:spPr>
          <a:xfrm>
            <a:off x="3159361" y="348300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E2D57DC-4C22-4C49-8952-0364D9E54B13}"/>
              </a:ext>
            </a:extLst>
          </p:cNvPr>
          <p:cNvSpPr/>
          <p:nvPr/>
        </p:nvSpPr>
        <p:spPr>
          <a:xfrm>
            <a:off x="8656383" y="528457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7624078-D0FB-6647-9EC9-A76F5601F791}"/>
              </a:ext>
            </a:extLst>
          </p:cNvPr>
          <p:cNvSpPr/>
          <p:nvPr/>
        </p:nvSpPr>
        <p:spPr>
          <a:xfrm>
            <a:off x="4177177" y="335943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C9D872-4EAD-6D40-8F80-E2C3C69354BE}"/>
              </a:ext>
            </a:extLst>
          </p:cNvPr>
          <p:cNvSpPr txBox="1"/>
          <p:nvPr/>
        </p:nvSpPr>
        <p:spPr>
          <a:xfrm>
            <a:off x="8903518" y="5269639"/>
            <a:ext cx="282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투썸플레이스의</a:t>
            </a:r>
            <a:r>
              <a:rPr lang="ko-KR" altLang="en-US" sz="1200" dirty="0"/>
              <a:t> 상품연구개발센터의 스펙 및 연구진 스펙 상세 설명하는 단락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8B5A5E-4378-5D40-AF22-F373BE22DF55}"/>
              </a:ext>
            </a:extLst>
          </p:cNvPr>
          <p:cNvSpPr txBox="1"/>
          <p:nvPr/>
        </p:nvSpPr>
        <p:spPr>
          <a:xfrm>
            <a:off x="8903518" y="4012588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투썸플레이스의</a:t>
            </a:r>
            <a:r>
              <a:rPr lang="ko-KR" altLang="en-US" sz="1200" dirty="0"/>
              <a:t> </a:t>
            </a:r>
            <a:r>
              <a:rPr lang="en-US" altLang="ko-KR" sz="1200" dirty="0"/>
              <a:t>C&amp;D</a:t>
            </a:r>
            <a:r>
              <a:rPr lang="ko-KR" altLang="en-US" sz="1200" dirty="0"/>
              <a:t>센터 사진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E090F-E7F9-9449-80C4-35E4D9179A0C}"/>
              </a:ext>
            </a:extLst>
          </p:cNvPr>
          <p:cNvSpPr txBox="1"/>
          <p:nvPr/>
        </p:nvSpPr>
        <p:spPr>
          <a:xfrm>
            <a:off x="8903518" y="2692559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투썸플레이스의</a:t>
            </a:r>
            <a:r>
              <a:rPr lang="ko-KR" altLang="en-US" sz="1200" dirty="0"/>
              <a:t> 상품연구개발센터의 신념을 소개하는 단락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D3BBE-2567-1049-B5A7-D1E84308D4D3}"/>
              </a:ext>
            </a:extLst>
          </p:cNvPr>
          <p:cNvSpPr txBox="1"/>
          <p:nvPr/>
        </p:nvSpPr>
        <p:spPr>
          <a:xfrm>
            <a:off x="8903518" y="1311362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페이지가 어떤 정보를 담고있는지 소개하는 제목</a:t>
            </a:r>
          </a:p>
        </p:txBody>
      </p:sp>
    </p:spTree>
    <p:extLst>
      <p:ext uri="{BB962C8B-B14F-4D97-AF65-F5344CB8AC3E}">
        <p14:creationId xmlns:p14="http://schemas.microsoft.com/office/powerpoint/2010/main" val="615065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컵, 커피, 실내, 음료이(가) 표시된 사진&#10;&#10;자동 생성된 설명">
            <a:extLst>
              <a:ext uri="{FF2B5EF4-FFF2-40B4-BE49-F238E27FC236}">
                <a16:creationId xmlns:a16="http://schemas.microsoft.com/office/drawing/2014/main" id="{123BEDAF-66F5-734E-8C04-761B569A77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33" y="1893008"/>
            <a:ext cx="7351264" cy="37929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7C6A9B-5E2D-6243-86E6-15AECFBC5DFC}"/>
              </a:ext>
            </a:extLst>
          </p:cNvPr>
          <p:cNvSpPr txBox="1"/>
          <p:nvPr/>
        </p:nvSpPr>
        <p:spPr>
          <a:xfrm>
            <a:off x="551934" y="355598"/>
            <a:ext cx="382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/>
              <a:t>메인페이지</a:t>
            </a:r>
            <a:r>
              <a:rPr lang="en-US" altLang="ko-KR" sz="1800" dirty="0"/>
              <a:t>(index.html (main.html))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132166-2572-294E-B271-65E9083700CE}"/>
              </a:ext>
            </a:extLst>
          </p:cNvPr>
          <p:cNvSpPr txBox="1"/>
          <p:nvPr/>
        </p:nvSpPr>
        <p:spPr>
          <a:xfrm>
            <a:off x="7404197" y="54026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1-1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1EC3916-B459-0649-B441-954471124182}"/>
              </a:ext>
            </a:extLst>
          </p:cNvPr>
          <p:cNvSpPr/>
          <p:nvPr/>
        </p:nvSpPr>
        <p:spPr>
          <a:xfrm>
            <a:off x="670933" y="1645873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9B290F1-A8ED-854F-9F5C-4ADB12FB54E8}"/>
              </a:ext>
            </a:extLst>
          </p:cNvPr>
          <p:cNvSpPr/>
          <p:nvPr/>
        </p:nvSpPr>
        <p:spPr>
          <a:xfrm>
            <a:off x="3574926" y="530120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6208645-C419-4E42-BD5A-F89FC776A65C}"/>
              </a:ext>
            </a:extLst>
          </p:cNvPr>
          <p:cNvSpPr/>
          <p:nvPr/>
        </p:nvSpPr>
        <p:spPr>
          <a:xfrm>
            <a:off x="7404197" y="556237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04EEA1A-BEB9-1F44-A03D-2D86159EA436}"/>
              </a:ext>
            </a:extLst>
          </p:cNvPr>
          <p:cNvSpPr/>
          <p:nvPr/>
        </p:nvSpPr>
        <p:spPr>
          <a:xfrm>
            <a:off x="8600297" y="13286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0E1F17C-C178-5147-AEE7-8DA994F50A3A}"/>
              </a:ext>
            </a:extLst>
          </p:cNvPr>
          <p:cNvSpPr/>
          <p:nvPr/>
        </p:nvSpPr>
        <p:spPr>
          <a:xfrm>
            <a:off x="8594074" y="209916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A227E8F-6B12-2847-9564-3ED8CE4EE3B3}"/>
              </a:ext>
            </a:extLst>
          </p:cNvPr>
          <p:cNvSpPr/>
          <p:nvPr/>
        </p:nvSpPr>
        <p:spPr>
          <a:xfrm>
            <a:off x="8594073" y="286971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68A85-6427-CA46-A550-820AEB767D66}"/>
              </a:ext>
            </a:extLst>
          </p:cNvPr>
          <p:cNvSpPr txBox="1"/>
          <p:nvPr/>
        </p:nvSpPr>
        <p:spPr>
          <a:xfrm>
            <a:off x="8975526" y="2093303"/>
            <a:ext cx="282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화살표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다음 사진</a:t>
            </a:r>
            <a:endParaRPr lang="en-US" altLang="ko-KR" sz="1200" dirty="0"/>
          </a:p>
          <a:p>
            <a:r>
              <a:rPr lang="ko-KR" altLang="en-US" sz="1200" dirty="0"/>
              <a:t>화면을 옆으로 밀어도 다음사진</a:t>
            </a:r>
            <a:endParaRPr lang="en-US" altLang="ko-KR" sz="1200" dirty="0"/>
          </a:p>
          <a:p>
            <a:r>
              <a:rPr lang="en-US" altLang="ko-KR" sz="1200" dirty="0"/>
              <a:t>1-1.b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81ADA-CB83-F349-A33D-3CDF70212B09}"/>
              </a:ext>
            </a:extLst>
          </p:cNvPr>
          <p:cNvSpPr txBox="1"/>
          <p:nvPr/>
        </p:nvSpPr>
        <p:spPr>
          <a:xfrm>
            <a:off x="8975526" y="2869719"/>
            <a:ext cx="282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클릭시</a:t>
            </a:r>
            <a:r>
              <a:rPr lang="ko-KR" altLang="en-US" sz="1200" dirty="0"/>
              <a:t> 기업 단체 구매 사이트로 이동</a:t>
            </a:r>
            <a:endParaRPr lang="en-US" altLang="ko-KR" sz="1200" dirty="0"/>
          </a:p>
          <a:p>
            <a:r>
              <a:rPr lang="en-US" altLang="ko-KR" sz="1200" dirty="0"/>
              <a:t>8-footer</a:t>
            </a:r>
            <a:r>
              <a:rPr lang="ko-KR" altLang="en-US" sz="1200" dirty="0"/>
              <a:t>에서 다룰 예정</a:t>
            </a:r>
            <a:endParaRPr lang="en-US" altLang="ko-KR" sz="1200" dirty="0"/>
          </a:p>
          <a:p>
            <a:r>
              <a:rPr lang="en-US" altLang="ko-KR" sz="1200" dirty="0"/>
              <a:t>(saleGoodsInfo.html)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B62FAB-C03F-E243-9703-8BD7B6FEB38B}"/>
              </a:ext>
            </a:extLst>
          </p:cNvPr>
          <p:cNvSpPr txBox="1"/>
          <p:nvPr/>
        </p:nvSpPr>
        <p:spPr>
          <a:xfrm>
            <a:off x="8975526" y="1328609"/>
            <a:ext cx="282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페이지 확대 축소에 관계없이 사진은 그대로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사진 확대 불가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2322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964A179-0EB9-B546-9F8C-B9A5B224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403" y="1052736"/>
            <a:ext cx="3465811" cy="53602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E558BE-489B-834F-831B-1D6B1B62342D}"/>
              </a:ext>
            </a:extLst>
          </p:cNvPr>
          <p:cNvSpPr txBox="1"/>
          <p:nvPr/>
        </p:nvSpPr>
        <p:spPr>
          <a:xfrm>
            <a:off x="551934" y="355598"/>
            <a:ext cx="3821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SEP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센터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아카데미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) (sepcenter.html)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FF7CB2-1D74-7841-95F6-72C2994311EA}"/>
              </a:ext>
            </a:extLst>
          </p:cNvPr>
          <p:cNvSpPr txBox="1"/>
          <p:nvPr/>
        </p:nvSpPr>
        <p:spPr>
          <a:xfrm>
            <a:off x="7404197" y="54026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4-4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E227850-4875-6C44-BF56-0D28829816FB}"/>
              </a:ext>
            </a:extLst>
          </p:cNvPr>
          <p:cNvSpPr/>
          <p:nvPr/>
        </p:nvSpPr>
        <p:spPr>
          <a:xfrm>
            <a:off x="2824537" y="151095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F2A1C70-1DEF-AF47-8807-9EE450A5C72B}"/>
              </a:ext>
            </a:extLst>
          </p:cNvPr>
          <p:cNvSpPr/>
          <p:nvPr/>
        </p:nvSpPr>
        <p:spPr>
          <a:xfrm>
            <a:off x="3070258" y="326637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B4226A4-E228-A246-A3CC-F735B2706EFC}"/>
              </a:ext>
            </a:extLst>
          </p:cNvPr>
          <p:cNvSpPr/>
          <p:nvPr/>
        </p:nvSpPr>
        <p:spPr>
          <a:xfrm>
            <a:off x="5149675" y="326637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5341353-52EF-ED48-B34B-7ABCA3660D7D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364F37D-D115-6A4B-BDC1-878C53FFF148}"/>
              </a:ext>
            </a:extLst>
          </p:cNvPr>
          <p:cNvSpPr/>
          <p:nvPr/>
        </p:nvSpPr>
        <p:spPr>
          <a:xfrm>
            <a:off x="8600300" y="304623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22D3B6D-A952-0546-8FD6-8274E8B9618C}"/>
              </a:ext>
            </a:extLst>
          </p:cNvPr>
          <p:cNvSpPr/>
          <p:nvPr/>
        </p:nvSpPr>
        <p:spPr>
          <a:xfrm>
            <a:off x="8600299" y="476618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A13127-A53D-0842-9862-2475CD71E114}"/>
              </a:ext>
            </a:extLst>
          </p:cNvPr>
          <p:cNvSpPr txBox="1"/>
          <p:nvPr/>
        </p:nvSpPr>
        <p:spPr>
          <a:xfrm>
            <a:off x="8847434" y="1306954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페이지가 어떤 정보를 담고있는지 소개하는 제목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D78738-25CA-9640-BBB0-E87E9E0AD715}"/>
              </a:ext>
            </a:extLst>
          </p:cNvPr>
          <p:cNvSpPr txBox="1"/>
          <p:nvPr/>
        </p:nvSpPr>
        <p:spPr>
          <a:xfrm>
            <a:off x="8887858" y="3031306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투썸플레이스</a:t>
            </a:r>
            <a:r>
              <a:rPr lang="ko-KR" altLang="en-US" sz="1200" dirty="0"/>
              <a:t> 전문가 육성 센터 사진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55DDD6-734F-6546-B0C6-F95EAFD2893C}"/>
              </a:ext>
            </a:extLst>
          </p:cNvPr>
          <p:cNvSpPr txBox="1"/>
          <p:nvPr/>
        </p:nvSpPr>
        <p:spPr>
          <a:xfrm>
            <a:off x="8847434" y="4751253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투썸플레이스</a:t>
            </a:r>
            <a:r>
              <a:rPr lang="ko-KR" altLang="en-US" sz="1200" dirty="0"/>
              <a:t> 전문가 육성 과정의 종류 및 해당 과정을 설명하는 단락</a:t>
            </a:r>
          </a:p>
        </p:txBody>
      </p:sp>
    </p:spTree>
    <p:extLst>
      <p:ext uri="{BB962C8B-B14F-4D97-AF65-F5344CB8AC3E}">
        <p14:creationId xmlns:p14="http://schemas.microsoft.com/office/powerpoint/2010/main" val="2425706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EE2EB-27A7-8349-AFE4-03E480B34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"/>
          <a:stretch/>
        </p:blipFill>
        <p:spPr>
          <a:xfrm>
            <a:off x="-12988" y="-171400"/>
            <a:ext cx="12190393" cy="70294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FB049E-8857-DD41-9E2A-82AE0C50CCE8}"/>
              </a:ext>
            </a:extLst>
          </p:cNvPr>
          <p:cNvSpPr txBox="1"/>
          <p:nvPr/>
        </p:nvSpPr>
        <p:spPr>
          <a:xfrm>
            <a:off x="766614" y="2708920"/>
            <a:ext cx="1080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bg1"/>
                </a:solidFill>
              </a:rPr>
              <a:t>투썸</a:t>
            </a:r>
            <a:r>
              <a:rPr lang="ko-KR" altLang="en-US" sz="6000" dirty="0">
                <a:solidFill>
                  <a:schemeClr val="bg1"/>
                </a:solidFill>
              </a:rPr>
              <a:t> </a:t>
            </a:r>
            <a:r>
              <a:rPr lang="ko-KR" altLang="en-US" sz="6000" dirty="0" err="1">
                <a:solidFill>
                  <a:schemeClr val="bg1"/>
                </a:solidFill>
              </a:rPr>
              <a:t>플레이스</a:t>
            </a:r>
            <a:r>
              <a:rPr lang="ko-KR" altLang="en-US" sz="6000" dirty="0">
                <a:solidFill>
                  <a:schemeClr val="bg1"/>
                </a:solidFill>
              </a:rPr>
              <a:t> 앱 </a:t>
            </a:r>
            <a:r>
              <a:rPr lang="en-US" altLang="ko-KR" sz="6000" dirty="0">
                <a:solidFill>
                  <a:schemeClr val="bg1"/>
                </a:solidFill>
              </a:rPr>
              <a:t>&amp;</a:t>
            </a:r>
            <a:r>
              <a:rPr lang="ko-KR" altLang="en-US" sz="6000" dirty="0">
                <a:solidFill>
                  <a:schemeClr val="bg1"/>
                </a:solidFill>
              </a:rPr>
              <a:t> 멤버십</a:t>
            </a:r>
          </a:p>
        </p:txBody>
      </p:sp>
    </p:spTree>
    <p:extLst>
      <p:ext uri="{BB962C8B-B14F-4D97-AF65-F5344CB8AC3E}">
        <p14:creationId xmlns:p14="http://schemas.microsoft.com/office/powerpoint/2010/main" val="1721407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5EC7BC-D74C-6244-829E-DEF84FFF7B85}"/>
              </a:ext>
            </a:extLst>
          </p:cNvPr>
          <p:cNvSpPr txBox="1"/>
          <p:nvPr/>
        </p:nvSpPr>
        <p:spPr>
          <a:xfrm>
            <a:off x="551934" y="355598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투썸플레이스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 </a:t>
            </a:r>
            <a:r>
              <a:rPr lang="ko-KR" altLang="en-US" dirty="0" err="1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앱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 소개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</a:t>
            </a:r>
            <a:r>
              <a:rPr lang="en-US" altLang="ko-KR" dirty="0" err="1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app_intro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7346F-DB43-C24C-9808-CB3F6815A704}"/>
              </a:ext>
            </a:extLst>
          </p:cNvPr>
          <p:cNvSpPr txBox="1"/>
          <p:nvPr/>
        </p:nvSpPr>
        <p:spPr>
          <a:xfrm>
            <a:off x="7404197" y="540264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5-1.a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6DA857B-6B67-ED42-9A3F-9C7C5CEE9A76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199921-4755-DC45-8ED7-F68372655585}"/>
              </a:ext>
            </a:extLst>
          </p:cNvPr>
          <p:cNvSpPr/>
          <p:nvPr/>
        </p:nvSpPr>
        <p:spPr>
          <a:xfrm>
            <a:off x="8598719" y="514787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F87C1-1CB0-ED47-99F5-81FEEA45FD0C}"/>
              </a:ext>
            </a:extLst>
          </p:cNvPr>
          <p:cNvSpPr txBox="1"/>
          <p:nvPr/>
        </p:nvSpPr>
        <p:spPr>
          <a:xfrm>
            <a:off x="8873008" y="1285272"/>
            <a:ext cx="28239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‘</a:t>
            </a:r>
            <a:r>
              <a:rPr lang="ko-KR" altLang="en-US" sz="1200" dirty="0"/>
              <a:t>홈</a:t>
            </a:r>
            <a:r>
              <a:rPr lang="en-US" altLang="ko-KR" sz="1200" dirty="0"/>
              <a:t>’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메인페이지로</a:t>
            </a:r>
            <a:r>
              <a:rPr lang="ko-KR" altLang="en-US" sz="1200" dirty="0"/>
              <a:t> 이동</a:t>
            </a:r>
            <a:endParaRPr lang="en-US" altLang="ko-KR" sz="1200" dirty="0"/>
          </a:p>
          <a:p>
            <a:r>
              <a:rPr lang="en-US" altLang="ko-KR" sz="1200" dirty="0"/>
              <a:t>- ‘</a:t>
            </a:r>
            <a:r>
              <a:rPr lang="ko-KR" altLang="en-US" sz="1200" dirty="0" err="1"/>
              <a:t>투썸플레이스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앱</a:t>
            </a:r>
            <a:r>
              <a:rPr lang="ko-KR" altLang="en-US" sz="1200" dirty="0"/>
              <a:t> </a:t>
            </a:r>
            <a:r>
              <a:rPr lang="en-US" altLang="ko-KR" sz="1200" dirty="0"/>
              <a:t>&amp; </a:t>
            </a:r>
            <a:r>
              <a:rPr lang="ko-KR" altLang="en-US" sz="1200" dirty="0"/>
              <a:t>멤버십</a:t>
            </a:r>
            <a:r>
              <a:rPr lang="en-US" altLang="ko-KR" sz="1200" dirty="0"/>
              <a:t>’</a:t>
            </a:r>
            <a:r>
              <a:rPr lang="ko-KR" altLang="en-US" sz="1200" dirty="0"/>
              <a:t> 클릭  시</a:t>
            </a:r>
            <a:r>
              <a:rPr lang="en-US" altLang="ko-KR" sz="1200" dirty="0"/>
              <a:t>  </a:t>
            </a:r>
            <a:r>
              <a:rPr lang="ko-KR" altLang="en-US" sz="1200" dirty="0" err="1"/>
              <a:t>투썸플레이스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앱</a:t>
            </a:r>
            <a:r>
              <a:rPr lang="ko-KR" altLang="en-US" sz="1200" dirty="0"/>
              <a:t> </a:t>
            </a:r>
            <a:r>
              <a:rPr lang="en-US" altLang="ko-KR" sz="1200" dirty="0"/>
              <a:t>&amp; </a:t>
            </a:r>
            <a:r>
              <a:rPr lang="ko-KR" altLang="en-US" sz="1200" dirty="0"/>
              <a:t>멤버십 페이지로 이동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‘</a:t>
            </a:r>
            <a:r>
              <a:rPr lang="ko-KR" altLang="en-US" sz="1200" dirty="0" err="1"/>
              <a:t>투썸플레이스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앱소개</a:t>
            </a:r>
            <a:r>
              <a:rPr lang="en-US" altLang="ko-KR" sz="1200" dirty="0"/>
              <a:t>’ </a:t>
            </a:r>
            <a:r>
              <a:rPr lang="ko-KR" altLang="en-US" sz="1200" dirty="0" err="1"/>
              <a:t>클릭시</a:t>
            </a:r>
            <a:r>
              <a:rPr lang="en-US" altLang="ko-KR" sz="1200" dirty="0"/>
              <a:t> ‘</a:t>
            </a:r>
            <a:r>
              <a:rPr lang="ko-KR" altLang="en-US" sz="1200" dirty="0" err="1"/>
              <a:t>투썸플레이스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앱소개</a:t>
            </a:r>
            <a:r>
              <a:rPr lang="en-US" altLang="ko-KR" sz="1200" dirty="0"/>
              <a:t>’, ‘</a:t>
            </a:r>
            <a:r>
              <a:rPr lang="ko-KR" altLang="en-US" sz="1200" dirty="0" err="1"/>
              <a:t>투썸플레이스</a:t>
            </a:r>
            <a:r>
              <a:rPr lang="ko-KR" altLang="en-US" sz="1200" dirty="0"/>
              <a:t> 멤버십</a:t>
            </a:r>
            <a:r>
              <a:rPr lang="en-US" altLang="ko-KR" sz="1200" dirty="0"/>
              <a:t>’ </a:t>
            </a:r>
            <a:r>
              <a:rPr lang="ko-KR" altLang="en-US" sz="1200" dirty="0"/>
              <a:t>클릭할 수 있는 박스 생성되며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해당 페이지로 이동 </a:t>
            </a:r>
            <a:endParaRPr lang="en-US" altLang="ko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23D7AF-60B6-4D47-B64C-D7ABF5C1E454}"/>
              </a:ext>
            </a:extLst>
          </p:cNvPr>
          <p:cNvSpPr txBox="1"/>
          <p:nvPr/>
        </p:nvSpPr>
        <p:spPr>
          <a:xfrm>
            <a:off x="8975526" y="2999171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 err="1"/>
              <a:t>투썸플레이스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앱</a:t>
            </a:r>
            <a:r>
              <a:rPr lang="ko-KR" altLang="en-US" sz="1200" dirty="0"/>
              <a:t> 소개 헤딩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0A5A1-4EC5-F94F-9E5E-33AB338FD595}"/>
              </a:ext>
            </a:extLst>
          </p:cNvPr>
          <p:cNvSpPr txBox="1"/>
          <p:nvPr/>
        </p:nvSpPr>
        <p:spPr>
          <a:xfrm>
            <a:off x="8975526" y="5147876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</a:t>
            </a:r>
            <a:r>
              <a:rPr lang="ko-KR" altLang="en-US" sz="1200" dirty="0" err="1"/>
              <a:t>앱</a:t>
            </a:r>
            <a:r>
              <a:rPr lang="ko-KR" altLang="en-US" sz="1200" dirty="0"/>
              <a:t> 일러스트 사진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6FB5D7D-D25F-C745-A127-9BD79934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74" y="1692951"/>
            <a:ext cx="7805884" cy="4207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7F6FA3CD-2FBB-7A45-8A2E-31E3DDFA9B2C}"/>
              </a:ext>
            </a:extLst>
          </p:cNvPr>
          <p:cNvSpPr/>
          <p:nvPr/>
        </p:nvSpPr>
        <p:spPr>
          <a:xfrm>
            <a:off x="838622" y="1758983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A70968-95E8-AB4A-974F-3EF7CD098408}"/>
              </a:ext>
            </a:extLst>
          </p:cNvPr>
          <p:cNvSpPr/>
          <p:nvPr/>
        </p:nvSpPr>
        <p:spPr>
          <a:xfrm>
            <a:off x="8598718" y="2999171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06A7C63-FFF9-5641-92ED-C635997D41DE}"/>
              </a:ext>
            </a:extLst>
          </p:cNvPr>
          <p:cNvSpPr/>
          <p:nvPr/>
        </p:nvSpPr>
        <p:spPr>
          <a:xfrm>
            <a:off x="838621" y="242088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80698F-37B3-644C-9F22-6374B257AF66}"/>
              </a:ext>
            </a:extLst>
          </p:cNvPr>
          <p:cNvSpPr/>
          <p:nvPr/>
        </p:nvSpPr>
        <p:spPr>
          <a:xfrm>
            <a:off x="838619" y="327617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85CA328-4BD0-7F45-956B-691D826759E8}"/>
              </a:ext>
            </a:extLst>
          </p:cNvPr>
          <p:cNvSpPr/>
          <p:nvPr/>
        </p:nvSpPr>
        <p:spPr>
          <a:xfrm>
            <a:off x="4943078" y="367325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5143901-F4FC-D941-90A3-8B76B952E58E}"/>
              </a:ext>
            </a:extLst>
          </p:cNvPr>
          <p:cNvSpPr/>
          <p:nvPr/>
        </p:nvSpPr>
        <p:spPr>
          <a:xfrm>
            <a:off x="8598717" y="407707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BF5074-815C-9147-9AFF-E17352A219C8}"/>
              </a:ext>
            </a:extLst>
          </p:cNvPr>
          <p:cNvSpPr txBox="1"/>
          <p:nvPr/>
        </p:nvSpPr>
        <p:spPr>
          <a:xfrm>
            <a:off x="8975526" y="4052708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 err="1"/>
              <a:t>투썸하트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앱에대한</a:t>
            </a:r>
            <a:r>
              <a:rPr lang="ko-KR" altLang="en-US" sz="1200" dirty="0"/>
              <a:t> 소개 헤딩 및 단락</a:t>
            </a:r>
          </a:p>
        </p:txBody>
      </p:sp>
    </p:spTree>
    <p:extLst>
      <p:ext uri="{BB962C8B-B14F-4D97-AF65-F5344CB8AC3E}">
        <p14:creationId xmlns:p14="http://schemas.microsoft.com/office/powerpoint/2010/main" val="261220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10EBA6-2B07-904D-87FF-14D3F93F7A21}"/>
              </a:ext>
            </a:extLst>
          </p:cNvPr>
          <p:cNvSpPr txBox="1"/>
          <p:nvPr/>
        </p:nvSpPr>
        <p:spPr>
          <a:xfrm>
            <a:off x="551934" y="355598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투썸플레이스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 </a:t>
            </a:r>
            <a:r>
              <a:rPr lang="ko-KR" altLang="en-US" dirty="0" err="1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앱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 소개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</a:t>
            </a:r>
            <a:r>
              <a:rPr lang="en-US" altLang="ko-KR" dirty="0" err="1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app_intro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FC33C-F396-6A47-A479-7BB5C19DC4E7}"/>
              </a:ext>
            </a:extLst>
          </p:cNvPr>
          <p:cNvSpPr txBox="1"/>
          <p:nvPr/>
        </p:nvSpPr>
        <p:spPr>
          <a:xfrm>
            <a:off x="7404197" y="540264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5-1.a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7CCC76-CDC7-A044-A290-6C272FF1F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8" y="1453814"/>
            <a:ext cx="7678542" cy="481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164248F-23F9-8548-9D70-5DD289AFD4F1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4D6D9B7-7182-464E-ACD2-448C7D541043}"/>
              </a:ext>
            </a:extLst>
          </p:cNvPr>
          <p:cNvSpPr/>
          <p:nvPr/>
        </p:nvSpPr>
        <p:spPr>
          <a:xfrm>
            <a:off x="651045" y="157342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2C553F-F5DB-BD43-9A88-3FDB0AF4127A}"/>
              </a:ext>
            </a:extLst>
          </p:cNvPr>
          <p:cNvSpPr txBox="1"/>
          <p:nvPr/>
        </p:nvSpPr>
        <p:spPr>
          <a:xfrm>
            <a:off x="8873008" y="1285272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앱</a:t>
            </a:r>
            <a:r>
              <a:rPr lang="ko-KR" altLang="en-US" sz="1200" dirty="0"/>
              <a:t> 기능 리스트로 소개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479003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6E0406-3F87-534F-AE41-2673929C97EA}"/>
              </a:ext>
            </a:extLst>
          </p:cNvPr>
          <p:cNvSpPr txBox="1"/>
          <p:nvPr/>
        </p:nvSpPr>
        <p:spPr>
          <a:xfrm>
            <a:off x="551934" y="355598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투썸플레이스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 </a:t>
            </a:r>
            <a:r>
              <a:rPr lang="ko-KR" altLang="en-US" dirty="0" err="1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앱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 소개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</a:t>
            </a:r>
            <a:r>
              <a:rPr lang="en-US" altLang="ko-KR" dirty="0" err="1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app_intro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473B5-5772-2546-B696-8AD0FC4F7102}"/>
              </a:ext>
            </a:extLst>
          </p:cNvPr>
          <p:cNvSpPr txBox="1"/>
          <p:nvPr/>
        </p:nvSpPr>
        <p:spPr>
          <a:xfrm>
            <a:off x="7404197" y="540264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5-1.a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4BBFD79-2A9F-0647-92EC-5135229D93DC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632FB3-4598-8B44-8EE5-7808FC3EC1B0}"/>
              </a:ext>
            </a:extLst>
          </p:cNvPr>
          <p:cNvSpPr txBox="1"/>
          <p:nvPr/>
        </p:nvSpPr>
        <p:spPr>
          <a:xfrm>
            <a:off x="8873008" y="1285272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마우스로 잡고 좌우로 </a:t>
            </a:r>
            <a:r>
              <a:rPr lang="ko-KR" altLang="en-US" sz="1200" dirty="0" err="1"/>
              <a:t>드래그시</a:t>
            </a:r>
            <a:r>
              <a:rPr lang="ko-KR" altLang="en-US" sz="1200" dirty="0"/>
              <a:t> 다음화면 전환</a:t>
            </a:r>
            <a:r>
              <a:rPr lang="en-US" altLang="ko-KR" sz="1200" dirty="0"/>
              <a:t>, </a:t>
            </a:r>
            <a:r>
              <a:rPr lang="ko-KR" altLang="en-US" sz="1200" dirty="0"/>
              <a:t> </a:t>
            </a:r>
            <a:r>
              <a:rPr lang="en-US" altLang="ko-KR" sz="1200" dirty="0"/>
              <a:t>6</a:t>
            </a:r>
            <a:r>
              <a:rPr lang="ko-KR" altLang="en-US" sz="1200" dirty="0"/>
              <a:t>개로 구성</a:t>
            </a:r>
            <a:endParaRPr lang="en-US" altLang="ko-KR" sz="12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4D1E3D6-C868-FD4A-B004-8D302FA5F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1015639"/>
            <a:ext cx="3347657" cy="1831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A2616DE-E92D-5E4B-A64A-C86569C1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014" y="1042384"/>
            <a:ext cx="3529023" cy="1804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2952A84-6721-0D4C-AE6D-6A9DCE227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2908369"/>
            <a:ext cx="3338437" cy="163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2CED0EB1-6715-7D43-8BC1-9F4401499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014" y="2927303"/>
            <a:ext cx="3529022" cy="1619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64E7821-5D89-DF47-B9BB-AFD38F961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4631239"/>
            <a:ext cx="3347657" cy="1662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6996D80B-6430-864E-B369-434EB3113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668" y="4633923"/>
            <a:ext cx="3496368" cy="1769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9F88681C-EE18-1B41-94FB-E4D6E8A3ED2B}"/>
              </a:ext>
            </a:extLst>
          </p:cNvPr>
          <p:cNvSpPr/>
          <p:nvPr/>
        </p:nvSpPr>
        <p:spPr>
          <a:xfrm>
            <a:off x="428366" y="102768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04E3943-5937-464D-85D1-107F9A7E4A69}"/>
              </a:ext>
            </a:extLst>
          </p:cNvPr>
          <p:cNvSpPr/>
          <p:nvPr/>
        </p:nvSpPr>
        <p:spPr>
          <a:xfrm>
            <a:off x="838622" y="116170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13FCE7-A341-2C4E-B4C6-656F9526D6B3}"/>
              </a:ext>
            </a:extLst>
          </p:cNvPr>
          <p:cNvSpPr/>
          <p:nvPr/>
        </p:nvSpPr>
        <p:spPr>
          <a:xfrm>
            <a:off x="8629134" y="190342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E17C52-6B6C-DD4E-82B6-2C21392A3410}"/>
              </a:ext>
            </a:extLst>
          </p:cNvPr>
          <p:cNvSpPr txBox="1"/>
          <p:nvPr/>
        </p:nvSpPr>
        <p:spPr>
          <a:xfrm>
            <a:off x="8895215" y="1903422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설명 단락</a:t>
            </a:r>
            <a:endParaRPr lang="en-US" altLang="ko-KR" sz="12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C1DFAB3-1EF8-534B-BA34-D3440B180942}"/>
              </a:ext>
            </a:extLst>
          </p:cNvPr>
          <p:cNvSpPr/>
          <p:nvPr/>
        </p:nvSpPr>
        <p:spPr>
          <a:xfrm>
            <a:off x="8639938" y="242088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ECE2CE-26ED-1A4B-B78D-E75819AE59D0}"/>
              </a:ext>
            </a:extLst>
          </p:cNvPr>
          <p:cNvSpPr txBox="1"/>
          <p:nvPr/>
        </p:nvSpPr>
        <p:spPr>
          <a:xfrm>
            <a:off x="8903518" y="2431921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이미지 리스트로 구성 </a:t>
            </a:r>
            <a:r>
              <a:rPr lang="en-US" altLang="ko-KR" sz="1200" dirty="0"/>
              <a:t>(4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5C3B995-CD8A-5449-8611-C028FEC02352}"/>
              </a:ext>
            </a:extLst>
          </p:cNvPr>
          <p:cNvSpPr/>
          <p:nvPr/>
        </p:nvSpPr>
        <p:spPr>
          <a:xfrm>
            <a:off x="715054" y="1964651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4BF8AE7-CE57-8645-B723-0FB45334CC00}"/>
              </a:ext>
            </a:extLst>
          </p:cNvPr>
          <p:cNvSpPr/>
          <p:nvPr/>
        </p:nvSpPr>
        <p:spPr>
          <a:xfrm>
            <a:off x="8648080" y="297135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78822-D9A9-A14E-B21D-32AA526C3295}"/>
              </a:ext>
            </a:extLst>
          </p:cNvPr>
          <p:cNvSpPr txBox="1"/>
          <p:nvPr/>
        </p:nvSpPr>
        <p:spPr>
          <a:xfrm>
            <a:off x="8911660" y="2982390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스와이프바</a:t>
            </a:r>
            <a:endParaRPr lang="en-US" altLang="ko-KR" sz="12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A0A74F8-B856-394A-921A-71B8C96377F6}"/>
              </a:ext>
            </a:extLst>
          </p:cNvPr>
          <p:cNvSpPr/>
          <p:nvPr/>
        </p:nvSpPr>
        <p:spPr>
          <a:xfrm>
            <a:off x="715054" y="2474203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F291147-FE9A-A84F-AF81-80DBC0FFFE4C}"/>
              </a:ext>
            </a:extLst>
          </p:cNvPr>
          <p:cNvSpPr/>
          <p:nvPr/>
        </p:nvSpPr>
        <p:spPr>
          <a:xfrm>
            <a:off x="8639937" y="349010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63A14F-38E1-1D43-B959-14C9DC3CFACD}"/>
              </a:ext>
            </a:extLst>
          </p:cNvPr>
          <p:cNvSpPr txBox="1"/>
          <p:nvPr/>
        </p:nvSpPr>
        <p:spPr>
          <a:xfrm>
            <a:off x="8923162" y="3475174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화면 이미지</a:t>
            </a:r>
            <a:endParaRPr lang="en-US" altLang="ko-KR" sz="12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EF15100-7DA6-7F4C-BB40-09EAABA7E4A5}"/>
              </a:ext>
            </a:extLst>
          </p:cNvPr>
          <p:cNvSpPr/>
          <p:nvPr/>
        </p:nvSpPr>
        <p:spPr>
          <a:xfrm>
            <a:off x="3142878" y="104238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859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373B11-B853-1E42-BDE4-1C0F558F669A}"/>
              </a:ext>
            </a:extLst>
          </p:cNvPr>
          <p:cNvSpPr txBox="1"/>
          <p:nvPr/>
        </p:nvSpPr>
        <p:spPr>
          <a:xfrm>
            <a:off x="551934" y="355598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투썸플레이스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 </a:t>
            </a:r>
            <a:r>
              <a:rPr lang="ko-KR" altLang="en-US" dirty="0" err="1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앱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 소개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</a:t>
            </a:r>
            <a:r>
              <a:rPr lang="en-US" altLang="ko-KR" dirty="0" err="1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app_intro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1ECC1-D753-174E-AC4A-B3391E10F9F9}"/>
              </a:ext>
            </a:extLst>
          </p:cNvPr>
          <p:cNvSpPr txBox="1"/>
          <p:nvPr/>
        </p:nvSpPr>
        <p:spPr>
          <a:xfrm>
            <a:off x="7404197" y="540264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5-1.a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689AC91-E9B5-6F40-B094-065BD19836E7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69CBC-4D6C-114E-BCAB-890BE5F5E7E1}"/>
              </a:ext>
            </a:extLst>
          </p:cNvPr>
          <p:cNvSpPr txBox="1"/>
          <p:nvPr/>
        </p:nvSpPr>
        <p:spPr>
          <a:xfrm>
            <a:off x="8873008" y="1285272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투썸하트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앱</a:t>
            </a:r>
            <a:r>
              <a:rPr lang="ko-KR" altLang="en-US" sz="1200" dirty="0"/>
              <a:t> 다운로드 헤딩</a:t>
            </a:r>
            <a:endParaRPr lang="en-US" altLang="ko-KR" sz="12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4AFE72A-5261-0842-A91C-AB499E47BCD2}"/>
              </a:ext>
            </a:extLst>
          </p:cNvPr>
          <p:cNvSpPr/>
          <p:nvPr/>
        </p:nvSpPr>
        <p:spPr>
          <a:xfrm>
            <a:off x="8629134" y="190342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508A65-7B86-DD48-A739-E72AA9DAE6A0}"/>
              </a:ext>
            </a:extLst>
          </p:cNvPr>
          <p:cNvSpPr txBox="1"/>
          <p:nvPr/>
        </p:nvSpPr>
        <p:spPr>
          <a:xfrm>
            <a:off x="8895215" y="1903422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구글플레이로</a:t>
            </a:r>
            <a:r>
              <a:rPr lang="ko-KR" altLang="en-US" sz="1200" dirty="0"/>
              <a:t> 이동</a:t>
            </a:r>
            <a:endParaRPr lang="en-US" altLang="ko-KR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D20DE6C-CA5F-A941-A84E-2CE195616D79}"/>
              </a:ext>
            </a:extLst>
          </p:cNvPr>
          <p:cNvSpPr/>
          <p:nvPr/>
        </p:nvSpPr>
        <p:spPr>
          <a:xfrm>
            <a:off x="8639938" y="242088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F35EF-AAC1-104F-AD81-DE036D5C7F8D}"/>
              </a:ext>
            </a:extLst>
          </p:cNvPr>
          <p:cNvSpPr txBox="1"/>
          <p:nvPr/>
        </p:nvSpPr>
        <p:spPr>
          <a:xfrm>
            <a:off x="8903518" y="2431921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앱스토어로</a:t>
            </a:r>
            <a:r>
              <a:rPr lang="ko-KR" altLang="en-US" sz="1200" dirty="0"/>
              <a:t> 이동</a:t>
            </a:r>
            <a:endParaRPr lang="en-US" altLang="ko-KR" sz="1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E601385-7B4C-4949-B0A1-E7363380DCD5}"/>
              </a:ext>
            </a:extLst>
          </p:cNvPr>
          <p:cNvSpPr/>
          <p:nvPr/>
        </p:nvSpPr>
        <p:spPr>
          <a:xfrm>
            <a:off x="8648080" y="297135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B8733-D33B-7046-BD52-DCAA58892AC9}"/>
              </a:ext>
            </a:extLst>
          </p:cNvPr>
          <p:cNvSpPr txBox="1"/>
          <p:nvPr/>
        </p:nvSpPr>
        <p:spPr>
          <a:xfrm>
            <a:off x="8911660" y="2982390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QR</a:t>
            </a:r>
            <a:r>
              <a:rPr lang="ko-KR" altLang="en-US" sz="1200" dirty="0"/>
              <a:t>이미지</a:t>
            </a:r>
            <a:endParaRPr lang="en-US" altLang="ko-KR" sz="12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0C00E08-4B45-E24A-9D6F-3B45C5C55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93" y="2685865"/>
            <a:ext cx="6336704" cy="1245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4B8FE87-CF35-BF4F-B655-C87189B028E9}"/>
              </a:ext>
            </a:extLst>
          </p:cNvPr>
          <p:cNvSpPr/>
          <p:nvPr/>
        </p:nvSpPr>
        <p:spPr>
          <a:xfrm>
            <a:off x="1198662" y="296744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700D6B5-66E0-3046-9AAF-8CD552A2EE31}"/>
              </a:ext>
            </a:extLst>
          </p:cNvPr>
          <p:cNvSpPr/>
          <p:nvPr/>
        </p:nvSpPr>
        <p:spPr>
          <a:xfrm>
            <a:off x="4186385" y="3013971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B83ECC6-2AF3-024D-8E09-6B9F8EACC74C}"/>
              </a:ext>
            </a:extLst>
          </p:cNvPr>
          <p:cNvSpPr/>
          <p:nvPr/>
        </p:nvSpPr>
        <p:spPr>
          <a:xfrm>
            <a:off x="5375126" y="297135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A5D6FF7-7BCA-D648-9ECD-B1BE4380B3D0}"/>
              </a:ext>
            </a:extLst>
          </p:cNvPr>
          <p:cNvSpPr/>
          <p:nvPr/>
        </p:nvSpPr>
        <p:spPr>
          <a:xfrm>
            <a:off x="6527254" y="296267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168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DF4996-B554-3B41-8B97-165502224BA9}"/>
              </a:ext>
            </a:extLst>
          </p:cNvPr>
          <p:cNvSpPr txBox="1"/>
          <p:nvPr/>
        </p:nvSpPr>
        <p:spPr>
          <a:xfrm>
            <a:off x="551934" y="355598"/>
            <a:ext cx="496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투썸플레이스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 멤버십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</a:t>
            </a:r>
            <a:r>
              <a:rPr lang="en-US" altLang="ko-KR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membership_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intro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1E44CD-D97C-2F4F-9E6C-73110B4C3326}"/>
              </a:ext>
            </a:extLst>
          </p:cNvPr>
          <p:cNvSpPr txBox="1"/>
          <p:nvPr/>
        </p:nvSpPr>
        <p:spPr>
          <a:xfrm>
            <a:off x="7404197" y="540264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5-2.a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FC2F9BD-2482-8940-BDD4-2CE32C4A58F4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1C38750-B70D-6D4C-BA84-7B5475CEF030}"/>
              </a:ext>
            </a:extLst>
          </p:cNvPr>
          <p:cNvSpPr/>
          <p:nvPr/>
        </p:nvSpPr>
        <p:spPr>
          <a:xfrm>
            <a:off x="8629134" y="3163803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76045-BB09-C24F-BC6C-D27F1BF597F9}"/>
              </a:ext>
            </a:extLst>
          </p:cNvPr>
          <p:cNvSpPr txBox="1"/>
          <p:nvPr/>
        </p:nvSpPr>
        <p:spPr>
          <a:xfrm>
            <a:off x="8895215" y="3163803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투썸플레이스</a:t>
            </a:r>
            <a:r>
              <a:rPr lang="ko-KR" altLang="en-US" sz="1200" dirty="0"/>
              <a:t> 멤버십 헤딩</a:t>
            </a:r>
            <a:endParaRPr lang="en-US" altLang="ko-KR" sz="1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13FBF10-B9FF-9848-9641-A5A932254852}"/>
              </a:ext>
            </a:extLst>
          </p:cNvPr>
          <p:cNvSpPr/>
          <p:nvPr/>
        </p:nvSpPr>
        <p:spPr>
          <a:xfrm>
            <a:off x="8639938" y="368126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0F32D-EB4B-8244-9A20-46D1E98AB935}"/>
              </a:ext>
            </a:extLst>
          </p:cNvPr>
          <p:cNvSpPr txBox="1"/>
          <p:nvPr/>
        </p:nvSpPr>
        <p:spPr>
          <a:xfrm>
            <a:off x="8903518" y="3692302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클릭시</a:t>
            </a:r>
            <a:r>
              <a:rPr lang="en-US" altLang="ko-KR" sz="1200" dirty="0"/>
              <a:t> </a:t>
            </a:r>
            <a:r>
              <a:rPr lang="ko-KR" altLang="en-US" sz="1200" dirty="0"/>
              <a:t>멤버십 소개페이지</a:t>
            </a:r>
            <a:r>
              <a:rPr lang="en-US" altLang="ko-KR" sz="1200" dirty="0"/>
              <a:t>(membershIp_intro.html) </a:t>
            </a:r>
            <a:r>
              <a:rPr lang="ko-KR" altLang="en-US" sz="1200" dirty="0"/>
              <a:t>로 이동</a:t>
            </a:r>
            <a:r>
              <a:rPr lang="en-US" altLang="ko-KR" sz="1200" dirty="0"/>
              <a:t>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29A75ED-B301-D448-9F0C-B4A0C92B8CD9}"/>
              </a:ext>
            </a:extLst>
          </p:cNvPr>
          <p:cNvSpPr/>
          <p:nvPr/>
        </p:nvSpPr>
        <p:spPr>
          <a:xfrm>
            <a:off x="8648080" y="423173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E68F96D-EAB3-E240-A9C4-F45F3F7E9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30" y="1573427"/>
            <a:ext cx="7821590" cy="451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3CDBA76B-DB05-D34B-B36B-BFA0D856AB7F}"/>
              </a:ext>
            </a:extLst>
          </p:cNvPr>
          <p:cNvSpPr/>
          <p:nvPr/>
        </p:nvSpPr>
        <p:spPr>
          <a:xfrm>
            <a:off x="622598" y="160225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D7241-785E-AE4F-B5AC-D3BB86E2DE0B}"/>
              </a:ext>
            </a:extLst>
          </p:cNvPr>
          <p:cNvSpPr txBox="1"/>
          <p:nvPr/>
        </p:nvSpPr>
        <p:spPr>
          <a:xfrm>
            <a:off x="8873008" y="1285272"/>
            <a:ext cx="28239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 ‘</a:t>
            </a:r>
            <a:r>
              <a:rPr lang="ko-KR" altLang="en-US" sz="1200" dirty="0"/>
              <a:t>홈</a:t>
            </a:r>
            <a:r>
              <a:rPr lang="en-US" altLang="ko-KR" sz="1200" dirty="0"/>
              <a:t>’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메인페이지로</a:t>
            </a:r>
            <a:r>
              <a:rPr lang="ko-KR" altLang="en-US" sz="1200" dirty="0"/>
              <a:t> 이동</a:t>
            </a:r>
            <a:endParaRPr lang="en-US" altLang="ko-KR" sz="1200" dirty="0"/>
          </a:p>
          <a:p>
            <a:r>
              <a:rPr lang="en-US" altLang="ko-KR" sz="1200" dirty="0"/>
              <a:t>- ‘</a:t>
            </a:r>
            <a:r>
              <a:rPr lang="ko-KR" altLang="en-US" sz="1200" dirty="0" err="1"/>
              <a:t>투썸플레이스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앱</a:t>
            </a:r>
            <a:r>
              <a:rPr lang="ko-KR" altLang="en-US" sz="1200" dirty="0"/>
              <a:t> </a:t>
            </a:r>
            <a:r>
              <a:rPr lang="en-US" altLang="ko-KR" sz="1200" dirty="0"/>
              <a:t>&amp; </a:t>
            </a:r>
            <a:r>
              <a:rPr lang="ko-KR" altLang="en-US" sz="1200" dirty="0"/>
              <a:t>멤버십</a:t>
            </a:r>
            <a:r>
              <a:rPr lang="en-US" altLang="ko-KR" sz="1200" dirty="0"/>
              <a:t>’</a:t>
            </a:r>
            <a:r>
              <a:rPr lang="ko-KR" altLang="en-US" sz="1200" dirty="0"/>
              <a:t> 클릭  시</a:t>
            </a:r>
            <a:r>
              <a:rPr lang="en-US" altLang="ko-KR" sz="1200" dirty="0"/>
              <a:t>  </a:t>
            </a:r>
            <a:r>
              <a:rPr lang="ko-KR" altLang="en-US" sz="1200" dirty="0" err="1"/>
              <a:t>투썸플레이스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앱</a:t>
            </a:r>
            <a:r>
              <a:rPr lang="ko-KR" altLang="en-US" sz="1200" dirty="0"/>
              <a:t> </a:t>
            </a:r>
            <a:r>
              <a:rPr lang="en-US" altLang="ko-KR" sz="1200" dirty="0"/>
              <a:t>&amp; </a:t>
            </a:r>
            <a:r>
              <a:rPr lang="ko-KR" altLang="en-US" sz="1200" dirty="0"/>
              <a:t>멤버십 페이지로 이동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‘</a:t>
            </a:r>
            <a:r>
              <a:rPr lang="ko-KR" altLang="en-US" sz="1200" dirty="0" err="1"/>
              <a:t>투썸플레이스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앱소개</a:t>
            </a:r>
            <a:r>
              <a:rPr lang="en-US" altLang="ko-KR" sz="1200" dirty="0"/>
              <a:t>’ </a:t>
            </a:r>
            <a:r>
              <a:rPr lang="ko-KR" altLang="en-US" sz="1200" dirty="0" err="1"/>
              <a:t>클릭시</a:t>
            </a:r>
            <a:r>
              <a:rPr lang="en-US" altLang="ko-KR" sz="1200" dirty="0"/>
              <a:t> ‘</a:t>
            </a:r>
            <a:r>
              <a:rPr lang="ko-KR" altLang="en-US" sz="1200" dirty="0" err="1"/>
              <a:t>투썸플레이스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앱소개</a:t>
            </a:r>
            <a:r>
              <a:rPr lang="en-US" altLang="ko-KR" sz="1200" dirty="0"/>
              <a:t>’, ‘</a:t>
            </a:r>
            <a:r>
              <a:rPr lang="ko-KR" altLang="en-US" sz="1200" dirty="0" err="1"/>
              <a:t>투썸플레이스</a:t>
            </a:r>
            <a:r>
              <a:rPr lang="ko-KR" altLang="en-US" sz="1200" dirty="0"/>
              <a:t> 멤버십</a:t>
            </a:r>
            <a:r>
              <a:rPr lang="en-US" altLang="ko-KR" sz="1200" dirty="0"/>
              <a:t>’ </a:t>
            </a:r>
            <a:r>
              <a:rPr lang="ko-KR" altLang="en-US" sz="1200" dirty="0"/>
              <a:t>클릭할 수 있는 박스 생성되며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해당 페이지로 이동 </a:t>
            </a:r>
            <a:endParaRPr lang="en-US" altLang="ko-KR" sz="12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F4D0B7-5199-434E-B0DF-039B45DB2128}"/>
              </a:ext>
            </a:extLst>
          </p:cNvPr>
          <p:cNvSpPr/>
          <p:nvPr/>
        </p:nvSpPr>
        <p:spPr>
          <a:xfrm>
            <a:off x="622598" y="220486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FF95A0-6EE9-D949-8F0D-319ECE9551E2}"/>
              </a:ext>
            </a:extLst>
          </p:cNvPr>
          <p:cNvSpPr txBox="1"/>
          <p:nvPr/>
        </p:nvSpPr>
        <p:spPr>
          <a:xfrm>
            <a:off x="8887858" y="4248040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클릭시</a:t>
            </a:r>
            <a:r>
              <a:rPr lang="ko-KR" altLang="en-US" sz="1200" dirty="0"/>
              <a:t> 등급 및 혜택 소개페이지</a:t>
            </a:r>
            <a:r>
              <a:rPr lang="en-US" altLang="ko-KR" sz="1200" dirty="0"/>
              <a:t>(grade.html) </a:t>
            </a:r>
            <a:r>
              <a:rPr lang="ko-KR" altLang="en-US" sz="1200" dirty="0"/>
              <a:t>로 이동</a:t>
            </a:r>
            <a:r>
              <a:rPr lang="en-US" altLang="ko-KR" sz="1200" dirty="0"/>
              <a:t> 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60DBFBD-39EE-1D49-B1F0-72F444EB2B84}"/>
              </a:ext>
            </a:extLst>
          </p:cNvPr>
          <p:cNvSpPr/>
          <p:nvPr/>
        </p:nvSpPr>
        <p:spPr>
          <a:xfrm>
            <a:off x="622598" y="300112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DF68D0-56A5-B447-B583-857E88C769AB}"/>
              </a:ext>
            </a:extLst>
          </p:cNvPr>
          <p:cNvSpPr/>
          <p:nvPr/>
        </p:nvSpPr>
        <p:spPr>
          <a:xfrm>
            <a:off x="1414686" y="305516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245E66C-74FA-FD4E-9A3F-8E258DB19953}"/>
              </a:ext>
            </a:extLst>
          </p:cNvPr>
          <p:cNvSpPr/>
          <p:nvPr/>
        </p:nvSpPr>
        <p:spPr>
          <a:xfrm>
            <a:off x="677030" y="354746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297BBD0-5E4D-1A45-9D8C-4B7EBA0F1A9F}"/>
              </a:ext>
            </a:extLst>
          </p:cNvPr>
          <p:cNvSpPr/>
          <p:nvPr/>
        </p:nvSpPr>
        <p:spPr>
          <a:xfrm>
            <a:off x="8648079" y="479715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E3B411-ACA5-C84E-8FA7-91933A13815E}"/>
              </a:ext>
            </a:extLst>
          </p:cNvPr>
          <p:cNvSpPr txBox="1"/>
          <p:nvPr/>
        </p:nvSpPr>
        <p:spPr>
          <a:xfrm>
            <a:off x="8903518" y="4799735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투썸하트</a:t>
            </a:r>
            <a:r>
              <a:rPr lang="ko-KR" altLang="en-US" sz="1200" dirty="0"/>
              <a:t> 헤딩</a:t>
            </a:r>
            <a:endParaRPr lang="en-US" altLang="ko-KR" sz="1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605C944-8E9C-E144-94D6-0A08DC07CD7F}"/>
              </a:ext>
            </a:extLst>
          </p:cNvPr>
          <p:cNvSpPr/>
          <p:nvPr/>
        </p:nvSpPr>
        <p:spPr>
          <a:xfrm>
            <a:off x="8668607" y="529862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DE4097-6455-934C-9014-DD84ACBA2E9C}"/>
              </a:ext>
            </a:extLst>
          </p:cNvPr>
          <p:cNvSpPr txBox="1"/>
          <p:nvPr/>
        </p:nvSpPr>
        <p:spPr>
          <a:xfrm>
            <a:off x="8924046" y="5301208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투썸하트소개</a:t>
            </a:r>
            <a:r>
              <a:rPr lang="ko-KR" altLang="en-US" sz="1200" dirty="0"/>
              <a:t> 단락</a:t>
            </a:r>
            <a:endParaRPr lang="en-US" altLang="ko-KR" sz="12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E4A296-F881-C54E-9E4A-AF5B3E13DFA9}"/>
              </a:ext>
            </a:extLst>
          </p:cNvPr>
          <p:cNvSpPr/>
          <p:nvPr/>
        </p:nvSpPr>
        <p:spPr>
          <a:xfrm>
            <a:off x="8689135" y="580576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AB4E0A-06AC-744B-8C54-C6684F954FFA}"/>
              </a:ext>
            </a:extLst>
          </p:cNvPr>
          <p:cNvSpPr txBox="1"/>
          <p:nvPr/>
        </p:nvSpPr>
        <p:spPr>
          <a:xfrm>
            <a:off x="8944574" y="5808352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투썸하트</a:t>
            </a:r>
            <a:r>
              <a:rPr lang="ko-KR" altLang="en-US" sz="1200" dirty="0"/>
              <a:t> 일러스트 이미지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56037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04E1E6-E3EC-C146-A2C9-387AE453807B}"/>
              </a:ext>
            </a:extLst>
          </p:cNvPr>
          <p:cNvSpPr txBox="1"/>
          <p:nvPr/>
        </p:nvSpPr>
        <p:spPr>
          <a:xfrm>
            <a:off x="551934" y="355598"/>
            <a:ext cx="496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투썸플레이스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 멤버십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</a:t>
            </a:r>
            <a:r>
              <a:rPr lang="en-US" altLang="ko-KR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membership_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intro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0D26A-08CD-3C4E-BCDE-463F318C2CD9}"/>
              </a:ext>
            </a:extLst>
          </p:cNvPr>
          <p:cNvSpPr txBox="1"/>
          <p:nvPr/>
        </p:nvSpPr>
        <p:spPr>
          <a:xfrm>
            <a:off x="7404197" y="540264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5-2.a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C2E4DD7-2F68-514C-80DD-DD1B84BC8C7C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AEE47D4-2000-6242-8C8E-20C023531485}"/>
              </a:ext>
            </a:extLst>
          </p:cNvPr>
          <p:cNvSpPr/>
          <p:nvPr/>
        </p:nvSpPr>
        <p:spPr>
          <a:xfrm>
            <a:off x="8618283" y="177281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1F2646-B468-2B4B-A284-288F17CE42B0}"/>
              </a:ext>
            </a:extLst>
          </p:cNvPr>
          <p:cNvSpPr txBox="1"/>
          <p:nvPr/>
        </p:nvSpPr>
        <p:spPr>
          <a:xfrm>
            <a:off x="8884364" y="1772816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투썸하트란</a:t>
            </a:r>
            <a:r>
              <a:rPr lang="en-US" altLang="ko-KR" sz="1200" dirty="0"/>
              <a:t>? </a:t>
            </a:r>
            <a:r>
              <a:rPr lang="ko-KR" altLang="en-US" sz="1200" dirty="0"/>
              <a:t>헤딩</a:t>
            </a:r>
            <a:endParaRPr lang="en-US" altLang="ko-KR" sz="1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1CFEC7-7F55-254A-A9A1-2DAB97B38D61}"/>
              </a:ext>
            </a:extLst>
          </p:cNvPr>
          <p:cNvSpPr/>
          <p:nvPr/>
        </p:nvSpPr>
        <p:spPr>
          <a:xfrm>
            <a:off x="8639938" y="226583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E1A86-B501-054C-9529-50D6F0989CED}"/>
              </a:ext>
            </a:extLst>
          </p:cNvPr>
          <p:cNvSpPr txBox="1"/>
          <p:nvPr/>
        </p:nvSpPr>
        <p:spPr>
          <a:xfrm>
            <a:off x="8903518" y="2276872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투썸하트소개</a:t>
            </a:r>
            <a:r>
              <a:rPr lang="ko-KR" altLang="en-US" sz="1200" dirty="0"/>
              <a:t> 단락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6C7ADAE-4987-B24A-AAB2-2E30AE8478B5}"/>
              </a:ext>
            </a:extLst>
          </p:cNvPr>
          <p:cNvSpPr/>
          <p:nvPr/>
        </p:nvSpPr>
        <p:spPr>
          <a:xfrm>
            <a:off x="8648080" y="269261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F366AA-C15C-974E-B245-AFAD1E9C40C9}"/>
              </a:ext>
            </a:extLst>
          </p:cNvPr>
          <p:cNvSpPr txBox="1"/>
          <p:nvPr/>
        </p:nvSpPr>
        <p:spPr>
          <a:xfrm>
            <a:off x="8873008" y="1285272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하트이미지 </a:t>
            </a:r>
            <a:r>
              <a:rPr lang="en-US" altLang="ko-KR" sz="1200" dirty="0"/>
              <a:t>3</a:t>
            </a:r>
            <a:r>
              <a:rPr lang="ko-KR" altLang="en-US" sz="1200" dirty="0"/>
              <a:t>개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AB8AD-26C6-964B-A2D1-34D8E8B512E6}"/>
              </a:ext>
            </a:extLst>
          </p:cNvPr>
          <p:cNvSpPr txBox="1"/>
          <p:nvPr/>
        </p:nvSpPr>
        <p:spPr>
          <a:xfrm>
            <a:off x="8887858" y="2708920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투썸하트</a:t>
            </a:r>
            <a:r>
              <a:rPr lang="ko-KR" altLang="en-US" sz="1200" dirty="0"/>
              <a:t> 혜택 리스트</a:t>
            </a:r>
            <a:r>
              <a:rPr lang="en-US" altLang="ko-KR" sz="1200" dirty="0"/>
              <a:t>(4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E114DC6-2C3F-624B-B995-820768F965BB}"/>
              </a:ext>
            </a:extLst>
          </p:cNvPr>
          <p:cNvSpPr/>
          <p:nvPr/>
        </p:nvSpPr>
        <p:spPr>
          <a:xfrm>
            <a:off x="8648079" y="3210393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716BD0-6872-264C-9D26-12195E450A7A}"/>
              </a:ext>
            </a:extLst>
          </p:cNvPr>
          <p:cNvSpPr txBox="1"/>
          <p:nvPr/>
        </p:nvSpPr>
        <p:spPr>
          <a:xfrm>
            <a:off x="8903518" y="3212976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이미지 </a:t>
            </a:r>
            <a:r>
              <a:rPr lang="en-US" altLang="ko-KR" sz="1200" dirty="0"/>
              <a:t>4</a:t>
            </a:r>
            <a:r>
              <a:rPr lang="ko-KR" altLang="en-US" sz="1200" dirty="0"/>
              <a:t>개 </a:t>
            </a:r>
            <a:r>
              <a:rPr lang="en-US" altLang="ko-KR" sz="1200" dirty="0"/>
              <a:t>(</a:t>
            </a:r>
            <a:r>
              <a:rPr lang="ko-KR" altLang="en-US" sz="1200" dirty="0"/>
              <a:t>사람일러스트</a:t>
            </a:r>
            <a:r>
              <a:rPr lang="en-US" altLang="ko-KR" sz="1200" dirty="0"/>
              <a:t>,</a:t>
            </a:r>
            <a:r>
              <a:rPr lang="ko-KR" altLang="en-US" sz="1200" dirty="0"/>
              <a:t>케이크</a:t>
            </a:r>
            <a:r>
              <a:rPr lang="en-US" altLang="ko-KR" sz="1200" dirty="0"/>
              <a:t>, </a:t>
            </a:r>
            <a:r>
              <a:rPr lang="ko-KR" altLang="en-US" sz="1200" dirty="0"/>
              <a:t>휴대폰</a:t>
            </a:r>
            <a:r>
              <a:rPr lang="en-US" altLang="ko-KR" sz="1200" dirty="0"/>
              <a:t>2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96A23C6-DA6B-5B48-B0F8-F0DCBD93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400" y="1326287"/>
            <a:ext cx="4830910" cy="491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29CF234-4047-4840-927F-6D878183CCB5}"/>
              </a:ext>
            </a:extLst>
          </p:cNvPr>
          <p:cNvSpPr/>
          <p:nvPr/>
        </p:nvSpPr>
        <p:spPr>
          <a:xfrm>
            <a:off x="4792688" y="123155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08F67BB-BD49-404C-BD58-35973D456C4F}"/>
              </a:ext>
            </a:extLst>
          </p:cNvPr>
          <p:cNvSpPr/>
          <p:nvPr/>
        </p:nvSpPr>
        <p:spPr>
          <a:xfrm>
            <a:off x="4072608" y="15545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D522ED6-6A91-3142-B3A0-DEB4EE163071}"/>
              </a:ext>
            </a:extLst>
          </p:cNvPr>
          <p:cNvSpPr/>
          <p:nvPr/>
        </p:nvSpPr>
        <p:spPr>
          <a:xfrm>
            <a:off x="3460018" y="191180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ED2083E-1B58-F345-867B-2F51EEDCEEBB}"/>
              </a:ext>
            </a:extLst>
          </p:cNvPr>
          <p:cNvSpPr/>
          <p:nvPr/>
        </p:nvSpPr>
        <p:spPr>
          <a:xfrm>
            <a:off x="2416424" y="243029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1FC154C-1319-3043-8D3E-73E325DB7D64}"/>
              </a:ext>
            </a:extLst>
          </p:cNvPr>
          <p:cNvSpPr/>
          <p:nvPr/>
        </p:nvSpPr>
        <p:spPr>
          <a:xfrm>
            <a:off x="2316550" y="517763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E7E7B78-08DF-5743-9B42-2CA8C65049E8}"/>
              </a:ext>
            </a:extLst>
          </p:cNvPr>
          <p:cNvSpPr/>
          <p:nvPr/>
        </p:nvSpPr>
        <p:spPr>
          <a:xfrm>
            <a:off x="3460017" y="395350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497A87-7E16-EC4D-9439-2016AC59F575}"/>
              </a:ext>
            </a:extLst>
          </p:cNvPr>
          <p:cNvSpPr/>
          <p:nvPr/>
        </p:nvSpPr>
        <p:spPr>
          <a:xfrm>
            <a:off x="6160840" y="445755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DC1CBA9-6192-E149-B2CD-FB2E7356F364}"/>
              </a:ext>
            </a:extLst>
          </p:cNvPr>
          <p:cNvSpPr/>
          <p:nvPr/>
        </p:nvSpPr>
        <p:spPr>
          <a:xfrm>
            <a:off x="4690784" y="356988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123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DC6D63-9B09-4C49-9516-8A9CAA0582F7}"/>
              </a:ext>
            </a:extLst>
          </p:cNvPr>
          <p:cNvSpPr txBox="1"/>
          <p:nvPr/>
        </p:nvSpPr>
        <p:spPr>
          <a:xfrm>
            <a:off x="551934" y="355598"/>
            <a:ext cx="496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투썸플레이스</a:t>
            </a: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 멤버십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</a:t>
            </a:r>
            <a:r>
              <a:rPr lang="en-US" altLang="ko-KR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membership_</a:t>
            </a: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intro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06925-033D-D741-9AF0-4B143FF2EF28}"/>
              </a:ext>
            </a:extLst>
          </p:cNvPr>
          <p:cNvSpPr txBox="1"/>
          <p:nvPr/>
        </p:nvSpPr>
        <p:spPr>
          <a:xfrm>
            <a:off x="7404197" y="540264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5-2.a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120109E-FDDA-0849-ADC4-36391832A847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ADEC0F0-D420-3742-B100-7E08664140A1}"/>
              </a:ext>
            </a:extLst>
          </p:cNvPr>
          <p:cNvSpPr/>
          <p:nvPr/>
        </p:nvSpPr>
        <p:spPr>
          <a:xfrm>
            <a:off x="8618283" y="177281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D3D524-B6A4-484B-8DCF-F20E30A66FDB}"/>
              </a:ext>
            </a:extLst>
          </p:cNvPr>
          <p:cNvSpPr txBox="1"/>
          <p:nvPr/>
        </p:nvSpPr>
        <p:spPr>
          <a:xfrm>
            <a:off x="8884364" y="1772816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적립방법 리스트 </a:t>
            </a:r>
            <a:r>
              <a:rPr lang="en-US" altLang="ko-KR" sz="1200" dirty="0"/>
              <a:t>(</a:t>
            </a:r>
            <a:r>
              <a:rPr lang="ko-KR" altLang="en-US" sz="1200" dirty="0"/>
              <a:t>이미지포함</a:t>
            </a:r>
            <a:r>
              <a:rPr lang="en-US" altLang="ko-KR" sz="12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43F8C6-5DBB-6744-92E3-1173BF91C2AC}"/>
              </a:ext>
            </a:extLst>
          </p:cNvPr>
          <p:cNvSpPr txBox="1"/>
          <p:nvPr/>
        </p:nvSpPr>
        <p:spPr>
          <a:xfrm>
            <a:off x="8873008" y="1285272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투썸오더적립</a:t>
            </a:r>
            <a:r>
              <a:rPr lang="ko-KR" altLang="en-US" sz="1200" dirty="0"/>
              <a:t> 헤딩</a:t>
            </a:r>
            <a:endParaRPr lang="en-US" altLang="ko-KR" sz="1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3A9180B-DC6B-6F48-9D24-1E32C1E32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1460617"/>
            <a:ext cx="7086600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BD3C0B0-BED9-8549-AC42-221D83EFF631}"/>
              </a:ext>
            </a:extLst>
          </p:cNvPr>
          <p:cNvSpPr/>
          <p:nvPr/>
        </p:nvSpPr>
        <p:spPr>
          <a:xfrm>
            <a:off x="8621544" y="224364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1A03CF1-0DE8-A84E-974F-72A9219C2D42}"/>
              </a:ext>
            </a:extLst>
          </p:cNvPr>
          <p:cNvSpPr/>
          <p:nvPr/>
        </p:nvSpPr>
        <p:spPr>
          <a:xfrm>
            <a:off x="8639525" y="269017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2A533-3CE2-BE49-BFA1-38E95F6AF6D3}"/>
              </a:ext>
            </a:extLst>
          </p:cNvPr>
          <p:cNvSpPr txBox="1"/>
          <p:nvPr/>
        </p:nvSpPr>
        <p:spPr>
          <a:xfrm>
            <a:off x="8905606" y="2690172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매장정립방법 리스트</a:t>
            </a:r>
            <a:r>
              <a:rPr lang="en-US" altLang="ko-KR" sz="1200" dirty="0"/>
              <a:t> (</a:t>
            </a:r>
            <a:r>
              <a:rPr lang="ko-KR" altLang="en-US" sz="1200" dirty="0"/>
              <a:t>이미지포함</a:t>
            </a:r>
            <a:r>
              <a:rPr lang="en-US" altLang="ko-KR" sz="12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99C168-A37B-5442-865B-AC91C0DA6352}"/>
              </a:ext>
            </a:extLst>
          </p:cNvPr>
          <p:cNvSpPr txBox="1"/>
          <p:nvPr/>
        </p:nvSpPr>
        <p:spPr>
          <a:xfrm>
            <a:off x="8894250" y="2202628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매장적립 헤딩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656347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B7B293-093E-2343-8CE3-1625F27BC449}"/>
              </a:ext>
            </a:extLst>
          </p:cNvPr>
          <p:cNvSpPr txBox="1"/>
          <p:nvPr/>
        </p:nvSpPr>
        <p:spPr>
          <a:xfrm>
            <a:off x="551934" y="355598"/>
            <a:ext cx="281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등급 및 혜택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(grade.html)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3967E-EE9A-A74E-9718-A43318046DEF}"/>
              </a:ext>
            </a:extLst>
          </p:cNvPr>
          <p:cNvSpPr txBox="1"/>
          <p:nvPr/>
        </p:nvSpPr>
        <p:spPr>
          <a:xfrm>
            <a:off x="7404197" y="540264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5-2.b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9AC08BB-211C-7E40-883B-C4FD27C86484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10F5FBF-5FC6-604A-8366-31954CCEA59D}"/>
              </a:ext>
            </a:extLst>
          </p:cNvPr>
          <p:cNvSpPr/>
          <p:nvPr/>
        </p:nvSpPr>
        <p:spPr>
          <a:xfrm>
            <a:off x="8618283" y="177281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85FCCE-1418-7843-BB3C-A558FA19D5FD}"/>
              </a:ext>
            </a:extLst>
          </p:cNvPr>
          <p:cNvSpPr txBox="1"/>
          <p:nvPr/>
        </p:nvSpPr>
        <p:spPr>
          <a:xfrm>
            <a:off x="8884364" y="1772816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등급 및 혜택 설명 단락</a:t>
            </a:r>
            <a:endParaRPr lang="en-US" altLang="ko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C8082-2146-D746-8D89-79949A5FE46E}"/>
              </a:ext>
            </a:extLst>
          </p:cNvPr>
          <p:cNvSpPr txBox="1"/>
          <p:nvPr/>
        </p:nvSpPr>
        <p:spPr>
          <a:xfrm>
            <a:off x="8873008" y="1285272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등급 및 혜택 헤딩</a:t>
            </a:r>
            <a:endParaRPr lang="en-US" altLang="ko-KR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5E1134F-CAE7-E94D-93EC-BB368A3D688B}"/>
              </a:ext>
            </a:extLst>
          </p:cNvPr>
          <p:cNvSpPr/>
          <p:nvPr/>
        </p:nvSpPr>
        <p:spPr>
          <a:xfrm>
            <a:off x="8621544" y="224364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B8689E5-D3CB-AA48-B1D2-8EA16424497A}"/>
              </a:ext>
            </a:extLst>
          </p:cNvPr>
          <p:cNvSpPr/>
          <p:nvPr/>
        </p:nvSpPr>
        <p:spPr>
          <a:xfrm>
            <a:off x="8639525" y="269017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19F696-7F09-1244-B338-8CEED1408C6F}"/>
              </a:ext>
            </a:extLst>
          </p:cNvPr>
          <p:cNvSpPr txBox="1"/>
          <p:nvPr/>
        </p:nvSpPr>
        <p:spPr>
          <a:xfrm>
            <a:off x="8905606" y="2690172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등급이름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5B10D-3805-9B42-98FF-E48EA2877CF7}"/>
              </a:ext>
            </a:extLst>
          </p:cNvPr>
          <p:cNvSpPr txBox="1"/>
          <p:nvPr/>
        </p:nvSpPr>
        <p:spPr>
          <a:xfrm>
            <a:off x="8918650" y="2237914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등급 이미지</a:t>
            </a:r>
            <a:endParaRPr lang="en-US" altLang="ko-KR" sz="12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558DB8D-7F14-6C42-A8B7-9869261D7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10" y="1577377"/>
            <a:ext cx="5590709" cy="4157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254C089D-3755-444A-930D-36B325E08F7C}"/>
              </a:ext>
            </a:extLst>
          </p:cNvPr>
          <p:cNvSpPr/>
          <p:nvPr/>
        </p:nvSpPr>
        <p:spPr>
          <a:xfrm>
            <a:off x="4078982" y="2643183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43B7278-6B4B-7F47-8194-98746FCBFE27}"/>
              </a:ext>
            </a:extLst>
          </p:cNvPr>
          <p:cNvSpPr/>
          <p:nvPr/>
        </p:nvSpPr>
        <p:spPr>
          <a:xfrm>
            <a:off x="2278782" y="264093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198999A-EE1F-FB43-BA80-817968E4DDF1}"/>
              </a:ext>
            </a:extLst>
          </p:cNvPr>
          <p:cNvSpPr/>
          <p:nvPr/>
        </p:nvSpPr>
        <p:spPr>
          <a:xfrm>
            <a:off x="5735166" y="267074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A9DC97B-4C5D-D949-B49E-A86B8BF50A8E}"/>
              </a:ext>
            </a:extLst>
          </p:cNvPr>
          <p:cNvSpPr/>
          <p:nvPr/>
        </p:nvSpPr>
        <p:spPr>
          <a:xfrm>
            <a:off x="8661074" y="3119571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7F542-0DCA-8942-BCCB-4D5CF3F74DF9}"/>
              </a:ext>
            </a:extLst>
          </p:cNvPr>
          <p:cNvSpPr txBox="1"/>
          <p:nvPr/>
        </p:nvSpPr>
        <p:spPr>
          <a:xfrm>
            <a:off x="8927155" y="3119571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아이콘 이미지</a:t>
            </a:r>
            <a:endParaRPr lang="en-US" altLang="ko-KR" sz="1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08B82A-6234-C942-AF75-C849C1C5862F}"/>
              </a:ext>
            </a:extLst>
          </p:cNvPr>
          <p:cNvSpPr/>
          <p:nvPr/>
        </p:nvSpPr>
        <p:spPr>
          <a:xfrm>
            <a:off x="1835963" y="365621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569706-8AB9-C147-A9EE-C03D71D1A816}"/>
              </a:ext>
            </a:extLst>
          </p:cNvPr>
          <p:cNvSpPr/>
          <p:nvPr/>
        </p:nvSpPr>
        <p:spPr>
          <a:xfrm>
            <a:off x="8670960" y="365621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455C1E-6398-D54C-A84B-835235F95BC7}"/>
              </a:ext>
            </a:extLst>
          </p:cNvPr>
          <p:cNvSpPr txBox="1"/>
          <p:nvPr/>
        </p:nvSpPr>
        <p:spPr>
          <a:xfrm>
            <a:off x="8937041" y="3656210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혜택 리스트</a:t>
            </a:r>
            <a:endParaRPr lang="en-US" altLang="ko-KR" sz="12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4C4DE2-1A8E-4D44-B59C-EC9E533B220C}"/>
              </a:ext>
            </a:extLst>
          </p:cNvPr>
          <p:cNvSpPr/>
          <p:nvPr/>
        </p:nvSpPr>
        <p:spPr>
          <a:xfrm>
            <a:off x="4108815" y="371292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3D0C727-2A6D-044E-B87B-EE862A412073}"/>
              </a:ext>
            </a:extLst>
          </p:cNvPr>
          <p:cNvSpPr/>
          <p:nvPr/>
        </p:nvSpPr>
        <p:spPr>
          <a:xfrm>
            <a:off x="5735165" y="370753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2584203-37D3-BC4E-B04D-C864C34079F7}"/>
              </a:ext>
            </a:extLst>
          </p:cNvPr>
          <p:cNvSpPr/>
          <p:nvPr/>
        </p:nvSpPr>
        <p:spPr>
          <a:xfrm>
            <a:off x="2525917" y="377977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9F39435-9ED1-9F43-A8CF-72FAD91D8710}"/>
              </a:ext>
            </a:extLst>
          </p:cNvPr>
          <p:cNvSpPr/>
          <p:nvPr/>
        </p:nvSpPr>
        <p:spPr>
          <a:xfrm>
            <a:off x="3502918" y="3836491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2CF3542-ED77-3440-A98B-A702E33BDCA4}"/>
              </a:ext>
            </a:extLst>
          </p:cNvPr>
          <p:cNvSpPr/>
          <p:nvPr/>
        </p:nvSpPr>
        <p:spPr>
          <a:xfrm>
            <a:off x="5159102" y="385794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18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190A0D7-98A9-614D-9C5E-0616D66C3A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8" y="1789784"/>
            <a:ext cx="7751390" cy="3999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5FFEED-00CD-3744-AE30-0F8A4AD84EFC}"/>
              </a:ext>
            </a:extLst>
          </p:cNvPr>
          <p:cNvSpPr txBox="1"/>
          <p:nvPr/>
        </p:nvSpPr>
        <p:spPr>
          <a:xfrm>
            <a:off x="365677" y="909596"/>
            <a:ext cx="7961777" cy="5759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D0890-C4DC-5848-8A46-1ECF974C354A}"/>
              </a:ext>
            </a:extLst>
          </p:cNvPr>
          <p:cNvSpPr txBox="1"/>
          <p:nvPr/>
        </p:nvSpPr>
        <p:spPr>
          <a:xfrm>
            <a:off x="551934" y="355598"/>
            <a:ext cx="382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/>
              <a:t>메인페이지</a:t>
            </a:r>
            <a:r>
              <a:rPr lang="en-US" altLang="ko-KR" sz="1800" dirty="0"/>
              <a:t>(index.html (main.html))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62BC6-69C5-CC4E-8EEC-8BCAE719E24F}"/>
              </a:ext>
            </a:extLst>
          </p:cNvPr>
          <p:cNvSpPr txBox="1"/>
          <p:nvPr/>
        </p:nvSpPr>
        <p:spPr>
          <a:xfrm>
            <a:off x="7404197" y="54026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1-2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EB0FB5-91F5-024B-9057-ED11A3DD79DC}"/>
              </a:ext>
            </a:extLst>
          </p:cNvPr>
          <p:cNvSpPr/>
          <p:nvPr/>
        </p:nvSpPr>
        <p:spPr>
          <a:xfrm>
            <a:off x="1429513" y="400506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5D74012-CEF0-CD43-AF13-85462F59A59C}"/>
              </a:ext>
            </a:extLst>
          </p:cNvPr>
          <p:cNvSpPr/>
          <p:nvPr/>
        </p:nvSpPr>
        <p:spPr>
          <a:xfrm>
            <a:off x="3805777" y="486916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ED3E8FC-070E-2740-891A-82FC5C8F4B5F}"/>
              </a:ext>
            </a:extLst>
          </p:cNvPr>
          <p:cNvSpPr/>
          <p:nvPr/>
        </p:nvSpPr>
        <p:spPr>
          <a:xfrm>
            <a:off x="4813889" y="2690293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7666C02-115F-894F-AACD-6000F9AD7981}"/>
              </a:ext>
            </a:extLst>
          </p:cNvPr>
          <p:cNvSpPr/>
          <p:nvPr/>
        </p:nvSpPr>
        <p:spPr>
          <a:xfrm>
            <a:off x="8600297" y="13286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BF98FDF-21EB-FE42-8B00-B07C561D5DDE}"/>
              </a:ext>
            </a:extLst>
          </p:cNvPr>
          <p:cNvSpPr/>
          <p:nvPr/>
        </p:nvSpPr>
        <p:spPr>
          <a:xfrm>
            <a:off x="8594074" y="209916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C448E84-4CBA-9746-B17B-6F7F1D172E21}"/>
              </a:ext>
            </a:extLst>
          </p:cNvPr>
          <p:cNvSpPr/>
          <p:nvPr/>
        </p:nvSpPr>
        <p:spPr>
          <a:xfrm>
            <a:off x="8594073" y="286971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E2A2A3-CD2B-2243-B2C1-7352B80B124C}"/>
              </a:ext>
            </a:extLst>
          </p:cNvPr>
          <p:cNvSpPr txBox="1"/>
          <p:nvPr/>
        </p:nvSpPr>
        <p:spPr>
          <a:xfrm>
            <a:off x="8975526" y="2093303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화살표로만 사진을 움직일 수 있음</a:t>
            </a:r>
            <a:endParaRPr lang="en-US" altLang="ko-K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6D811-CEAF-6448-B692-887291640716}"/>
              </a:ext>
            </a:extLst>
          </p:cNvPr>
          <p:cNvSpPr txBox="1"/>
          <p:nvPr/>
        </p:nvSpPr>
        <p:spPr>
          <a:xfrm>
            <a:off x="8975526" y="2869719"/>
            <a:ext cx="282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사진의 경우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메뉴이야기</a:t>
            </a:r>
            <a:r>
              <a:rPr lang="en-US" altLang="ko-KR" sz="1200" dirty="0"/>
              <a:t>&gt;</a:t>
            </a:r>
            <a:r>
              <a:rPr lang="ko-KR" altLang="en-US" sz="1200" dirty="0"/>
              <a:t>해당 이야기로 이동</a:t>
            </a:r>
            <a:endParaRPr lang="en-US" altLang="ko-KR" sz="1200" dirty="0"/>
          </a:p>
          <a:p>
            <a:r>
              <a:rPr lang="en-US" altLang="ko-KR" sz="1200" dirty="0"/>
              <a:t>(coffeeStory.html)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B50D9B-2BC3-E44E-AAC2-64EB2199A125}"/>
              </a:ext>
            </a:extLst>
          </p:cNvPr>
          <p:cNvSpPr txBox="1"/>
          <p:nvPr/>
        </p:nvSpPr>
        <p:spPr>
          <a:xfrm>
            <a:off x="8975526" y="1328609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 </a:t>
            </a:r>
            <a:r>
              <a:rPr lang="en-US" altLang="ko-KR" sz="1200" dirty="0"/>
              <a:t>STORY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번 사진이 </a:t>
            </a:r>
            <a:r>
              <a:rPr lang="ko-KR" altLang="en-US" sz="1200" dirty="0" err="1"/>
              <a:t>새로고침</a:t>
            </a:r>
            <a:endParaRPr lang="en-US" altLang="ko-KR" sz="1200" dirty="0"/>
          </a:p>
          <a:p>
            <a:r>
              <a:rPr lang="en-US" altLang="ko-KR" sz="1200" dirty="0"/>
              <a:t>1-2.b, 1-2.c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DB18235-3833-9143-8739-65B87A943407}"/>
              </a:ext>
            </a:extLst>
          </p:cNvPr>
          <p:cNvSpPr/>
          <p:nvPr/>
        </p:nvSpPr>
        <p:spPr>
          <a:xfrm>
            <a:off x="8594073" y="364027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A68FD3-4861-924A-97E0-24427CC6CABB}"/>
              </a:ext>
            </a:extLst>
          </p:cNvPr>
          <p:cNvSpPr txBox="1"/>
          <p:nvPr/>
        </p:nvSpPr>
        <p:spPr>
          <a:xfrm>
            <a:off x="8980585" y="3640274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TOP</a:t>
            </a:r>
            <a:r>
              <a:rPr lang="ko-KR" altLang="en-US" sz="1200" dirty="0"/>
              <a:t>버튼 출현 </a:t>
            </a:r>
            <a:r>
              <a:rPr lang="ko-KR" altLang="en-US" sz="1200" dirty="0" err="1"/>
              <a:t>반투명함</a:t>
            </a:r>
            <a:endParaRPr lang="ko-KR" altLang="en-US" sz="12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6F7574A-56B1-294E-9C15-2DB3998A09F6}"/>
              </a:ext>
            </a:extLst>
          </p:cNvPr>
          <p:cNvSpPr/>
          <p:nvPr/>
        </p:nvSpPr>
        <p:spPr>
          <a:xfrm>
            <a:off x="7406177" y="544522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19555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000E91-367B-3C4E-BB98-9559A90F2AD3}"/>
              </a:ext>
            </a:extLst>
          </p:cNvPr>
          <p:cNvSpPr txBox="1"/>
          <p:nvPr/>
        </p:nvSpPr>
        <p:spPr>
          <a:xfrm>
            <a:off x="551934" y="355598"/>
            <a:ext cx="281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등급 및 혜택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(grade.html)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D0C5A-A22A-8040-BCB1-12A3B22F7A0A}"/>
              </a:ext>
            </a:extLst>
          </p:cNvPr>
          <p:cNvSpPr txBox="1"/>
          <p:nvPr/>
        </p:nvSpPr>
        <p:spPr>
          <a:xfrm>
            <a:off x="7404197" y="540264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5-2.b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8799632-AEB3-0049-B7B6-CDC738D76F7B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82B7EF7-2B85-AD43-B03E-DFC370DD4B22}"/>
              </a:ext>
            </a:extLst>
          </p:cNvPr>
          <p:cNvSpPr/>
          <p:nvPr/>
        </p:nvSpPr>
        <p:spPr>
          <a:xfrm>
            <a:off x="8618283" y="177281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C7D843-1DC7-4943-BA67-CE8F1F9B7DD2}"/>
              </a:ext>
            </a:extLst>
          </p:cNvPr>
          <p:cNvSpPr txBox="1"/>
          <p:nvPr/>
        </p:nvSpPr>
        <p:spPr>
          <a:xfrm>
            <a:off x="8884364" y="1772816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이용안내 내용 리스트</a:t>
            </a:r>
            <a:endParaRPr lang="en-US" altLang="ko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9A1CD-B857-E24E-9E60-EA04C156DC4D}"/>
              </a:ext>
            </a:extLst>
          </p:cNvPr>
          <p:cNvSpPr txBox="1"/>
          <p:nvPr/>
        </p:nvSpPr>
        <p:spPr>
          <a:xfrm>
            <a:off x="8873008" y="1285272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이용안내 헤딩</a:t>
            </a:r>
            <a:endParaRPr lang="en-US" altLang="ko-KR" sz="1200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7081D21-D36D-2840-B749-948EA0D1A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61" y="1423771"/>
            <a:ext cx="758190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88C3AAB-0502-D34C-8495-1D62A228D55B}"/>
              </a:ext>
            </a:extLst>
          </p:cNvPr>
          <p:cNvSpPr/>
          <p:nvPr/>
        </p:nvSpPr>
        <p:spPr>
          <a:xfrm>
            <a:off x="742957" y="249289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ED02C5-D791-D442-9ADB-D6CEEC1EAB7A}"/>
              </a:ext>
            </a:extLst>
          </p:cNvPr>
          <p:cNvSpPr/>
          <p:nvPr/>
        </p:nvSpPr>
        <p:spPr>
          <a:xfrm>
            <a:off x="910630" y="145055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3960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C8DA8F-AD98-6E41-9BD9-6DF595B4710D}"/>
              </a:ext>
            </a:extLst>
          </p:cNvPr>
          <p:cNvSpPr txBox="1"/>
          <p:nvPr/>
        </p:nvSpPr>
        <p:spPr>
          <a:xfrm>
            <a:off x="551934" y="355598"/>
            <a:ext cx="281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등급 및 혜택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(grade.html)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81AABD-6A1C-A34D-9C03-DE6E655D3561}"/>
              </a:ext>
            </a:extLst>
          </p:cNvPr>
          <p:cNvSpPr txBox="1"/>
          <p:nvPr/>
        </p:nvSpPr>
        <p:spPr>
          <a:xfrm>
            <a:off x="7404197" y="540264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5-2.b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77A6D00-60EB-C14E-B9F7-BB4DA5BA84C5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F73E81-659D-C24B-AA53-316969DCF518}"/>
              </a:ext>
            </a:extLst>
          </p:cNvPr>
          <p:cNvSpPr/>
          <p:nvPr/>
        </p:nvSpPr>
        <p:spPr>
          <a:xfrm>
            <a:off x="8618283" y="177281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C9EC6-4BE0-8F4A-A2B0-70776EB03B54}"/>
              </a:ext>
            </a:extLst>
          </p:cNvPr>
          <p:cNvSpPr txBox="1"/>
          <p:nvPr/>
        </p:nvSpPr>
        <p:spPr>
          <a:xfrm>
            <a:off x="8884364" y="1772816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기존 등급 </a:t>
            </a:r>
            <a:r>
              <a:rPr lang="ko-KR" altLang="en-US" sz="1200" dirty="0" err="1"/>
              <a:t>리뉴얼</a:t>
            </a:r>
            <a:r>
              <a:rPr lang="ko-KR" altLang="en-US" sz="1200" dirty="0"/>
              <a:t> 안내 소개 단락</a:t>
            </a:r>
            <a:endParaRPr lang="en-US" altLang="ko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D4A5C-B55D-D947-9F72-024B867E3BE0}"/>
              </a:ext>
            </a:extLst>
          </p:cNvPr>
          <p:cNvSpPr txBox="1"/>
          <p:nvPr/>
        </p:nvSpPr>
        <p:spPr>
          <a:xfrm>
            <a:off x="8873008" y="1285272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기존 등급 </a:t>
            </a:r>
            <a:r>
              <a:rPr lang="ko-KR" altLang="en-US" sz="1200" dirty="0" err="1"/>
              <a:t>리뉴얼</a:t>
            </a:r>
            <a:r>
              <a:rPr lang="ko-KR" altLang="en-US" sz="1200" dirty="0"/>
              <a:t> 안내 헤딩</a:t>
            </a:r>
            <a:endParaRPr lang="en-US" altLang="ko-KR" sz="1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9990DA8-B214-EB42-8D67-C43A79232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56" y="1749344"/>
            <a:ext cx="7840082" cy="3248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CC679F-A274-E445-9508-58C2F1655E00}"/>
              </a:ext>
            </a:extLst>
          </p:cNvPr>
          <p:cNvSpPr/>
          <p:nvPr/>
        </p:nvSpPr>
        <p:spPr>
          <a:xfrm>
            <a:off x="8637229" y="227687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8CAF9F-F881-8240-9AE1-4AED3C1F3B0F}"/>
              </a:ext>
            </a:extLst>
          </p:cNvPr>
          <p:cNvSpPr txBox="1"/>
          <p:nvPr/>
        </p:nvSpPr>
        <p:spPr>
          <a:xfrm>
            <a:off x="8975526" y="2261939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등급 리스트 구성</a:t>
            </a:r>
            <a:endParaRPr lang="en-US" altLang="ko-KR" sz="1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CAC42F5-2517-1246-A4DB-FE5311442F25}"/>
              </a:ext>
            </a:extLst>
          </p:cNvPr>
          <p:cNvSpPr/>
          <p:nvPr/>
        </p:nvSpPr>
        <p:spPr>
          <a:xfrm>
            <a:off x="2062758" y="308251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A820180-2937-E646-9BFE-3AA1E73504B7}"/>
              </a:ext>
            </a:extLst>
          </p:cNvPr>
          <p:cNvSpPr/>
          <p:nvPr/>
        </p:nvSpPr>
        <p:spPr>
          <a:xfrm>
            <a:off x="838622" y="223909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4D4A6C-4222-8E44-A925-1A3763A0726C}"/>
              </a:ext>
            </a:extLst>
          </p:cNvPr>
          <p:cNvSpPr/>
          <p:nvPr/>
        </p:nvSpPr>
        <p:spPr>
          <a:xfrm>
            <a:off x="877182" y="185498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948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EE2EB-27A7-8349-AFE4-03E480B34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"/>
          <a:stretch/>
        </p:blipFill>
        <p:spPr>
          <a:xfrm>
            <a:off x="-12988" y="-171400"/>
            <a:ext cx="12190393" cy="70294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FB049E-8857-DD41-9E2A-82AE0C50CCE8}"/>
              </a:ext>
            </a:extLst>
          </p:cNvPr>
          <p:cNvSpPr txBox="1"/>
          <p:nvPr/>
        </p:nvSpPr>
        <p:spPr>
          <a:xfrm>
            <a:off x="766614" y="2708920"/>
            <a:ext cx="1080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</a:rPr>
              <a:t>가맹점 창업 안내</a:t>
            </a:r>
          </a:p>
        </p:txBody>
      </p:sp>
    </p:spTree>
    <p:extLst>
      <p:ext uri="{BB962C8B-B14F-4D97-AF65-F5344CB8AC3E}">
        <p14:creationId xmlns:p14="http://schemas.microsoft.com/office/powerpoint/2010/main" val="3708001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720108-CBB8-3340-94B0-36B32C586AF5}"/>
              </a:ext>
            </a:extLst>
          </p:cNvPr>
          <p:cNvSpPr txBox="1"/>
          <p:nvPr/>
        </p:nvSpPr>
        <p:spPr>
          <a:xfrm>
            <a:off x="551934" y="35559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가맹점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창업안내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E9D8F-4589-8446-8495-A01C070785C3}"/>
              </a:ext>
            </a:extLst>
          </p:cNvPr>
          <p:cNvSpPr txBox="1"/>
          <p:nvPr/>
        </p:nvSpPr>
        <p:spPr>
          <a:xfrm>
            <a:off x="7404197" y="54026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6-1.a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3D79AD9-768B-014A-AEF5-06E517568757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C6F30AD-8F2F-9E48-8C2F-E9BEDBFE1C0C}"/>
              </a:ext>
            </a:extLst>
          </p:cNvPr>
          <p:cNvSpPr/>
          <p:nvPr/>
        </p:nvSpPr>
        <p:spPr>
          <a:xfrm>
            <a:off x="8613617" y="181042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30BEDF7-F1A2-BD43-8B9B-464A50BE1335}"/>
              </a:ext>
            </a:extLst>
          </p:cNvPr>
          <p:cNvSpPr/>
          <p:nvPr/>
        </p:nvSpPr>
        <p:spPr>
          <a:xfrm>
            <a:off x="8613616" y="229957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4EC4FD2-2359-854A-8D23-A4EE0E1F9D53}"/>
              </a:ext>
            </a:extLst>
          </p:cNvPr>
          <p:cNvSpPr/>
          <p:nvPr/>
        </p:nvSpPr>
        <p:spPr>
          <a:xfrm>
            <a:off x="8616450" y="279409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8587FE7-BCC3-E14B-89C2-ECD3D3E3C95F}"/>
              </a:ext>
            </a:extLst>
          </p:cNvPr>
          <p:cNvSpPr/>
          <p:nvPr/>
        </p:nvSpPr>
        <p:spPr>
          <a:xfrm>
            <a:off x="8613616" y="326746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9290B5-95F7-444D-96C8-FAC3B2776B6E}"/>
              </a:ext>
            </a:extLst>
          </p:cNvPr>
          <p:cNvSpPr/>
          <p:nvPr/>
        </p:nvSpPr>
        <p:spPr>
          <a:xfrm>
            <a:off x="8613616" y="377684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F4C09F9-D013-3B40-A5EF-C7A679212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98" y="1599994"/>
            <a:ext cx="7829270" cy="422390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2F0971E-B926-3F4C-917E-3063F4327218}"/>
              </a:ext>
            </a:extLst>
          </p:cNvPr>
          <p:cNvSpPr/>
          <p:nvPr/>
        </p:nvSpPr>
        <p:spPr>
          <a:xfrm>
            <a:off x="1935719" y="3068822"/>
            <a:ext cx="244337" cy="24522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E7AF9E5-E9DF-6D44-8DD6-43A8140FB007}"/>
              </a:ext>
            </a:extLst>
          </p:cNvPr>
          <p:cNvSpPr/>
          <p:nvPr/>
        </p:nvSpPr>
        <p:spPr>
          <a:xfrm>
            <a:off x="2625874" y="3068822"/>
            <a:ext cx="244337" cy="24522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2827673-D7CC-CF40-BAB5-3F3CB07EF7D0}"/>
              </a:ext>
            </a:extLst>
          </p:cNvPr>
          <p:cNvSpPr/>
          <p:nvPr/>
        </p:nvSpPr>
        <p:spPr>
          <a:xfrm>
            <a:off x="3179895" y="3068822"/>
            <a:ext cx="244337" cy="24522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73110C-32C6-0F4B-8E8F-9987DA0A9263}"/>
              </a:ext>
            </a:extLst>
          </p:cNvPr>
          <p:cNvSpPr/>
          <p:nvPr/>
        </p:nvSpPr>
        <p:spPr>
          <a:xfrm>
            <a:off x="3877632" y="3068822"/>
            <a:ext cx="244337" cy="24522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AB28B83-0D8F-6A4D-8761-6F5E4D86907A}"/>
              </a:ext>
            </a:extLst>
          </p:cNvPr>
          <p:cNvSpPr/>
          <p:nvPr/>
        </p:nvSpPr>
        <p:spPr>
          <a:xfrm>
            <a:off x="4297691" y="3068822"/>
            <a:ext cx="244337" cy="24522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2355A-EDD6-A74B-8AA3-F83B4433CE6A}"/>
              </a:ext>
            </a:extLst>
          </p:cNvPr>
          <p:cNvSpPr txBox="1"/>
          <p:nvPr/>
        </p:nvSpPr>
        <p:spPr>
          <a:xfrm>
            <a:off x="8869465" y="1296428"/>
            <a:ext cx="2800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가맹점</a:t>
            </a:r>
            <a:r>
              <a:rPr kumimoji="1" lang="ko-KR" altLang="en-US" sz="1200" dirty="0"/>
              <a:t> 개설 안내 페이지로 이동</a:t>
            </a:r>
            <a:endParaRPr kumimoji="1" lang="ko-Kore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B8E44-6C80-6040-8325-542A7830E671}"/>
              </a:ext>
            </a:extLst>
          </p:cNvPr>
          <p:cNvSpPr txBox="1"/>
          <p:nvPr/>
        </p:nvSpPr>
        <p:spPr>
          <a:xfrm>
            <a:off x="8869465" y="1781222"/>
            <a:ext cx="2800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창업설명회</a:t>
            </a:r>
            <a:r>
              <a:rPr kumimoji="1" lang="ko-KR" altLang="en-US" sz="1200" dirty="0"/>
              <a:t> 페이지로 이동</a:t>
            </a:r>
            <a:endParaRPr kumimoji="1" lang="ko-Kore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F84B86-E834-174F-BA38-9FB3E115FA40}"/>
              </a:ext>
            </a:extLst>
          </p:cNvPr>
          <p:cNvSpPr txBox="1"/>
          <p:nvPr/>
        </p:nvSpPr>
        <p:spPr>
          <a:xfrm>
            <a:off x="8869465" y="2273881"/>
            <a:ext cx="2800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온라인창업상담신청 페이지로 이동</a:t>
            </a:r>
            <a:endParaRPr kumimoji="1" lang="ko-Kore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B0CDC2-1977-3D49-BDD6-C5C927264FB0}"/>
              </a:ext>
            </a:extLst>
          </p:cNvPr>
          <p:cNvSpPr txBox="1"/>
          <p:nvPr/>
        </p:nvSpPr>
        <p:spPr>
          <a:xfrm>
            <a:off x="8869465" y="2773199"/>
            <a:ext cx="2800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FAQ</a:t>
            </a:r>
            <a:r>
              <a:rPr kumimoji="1" lang="ko-KR" altLang="en-US" sz="1200" dirty="0"/>
              <a:t> 페이지로 이동</a:t>
            </a:r>
            <a:endParaRPr kumimoji="1" lang="ko-Kore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E319DA-0B1B-464B-AC1D-2AD604F2E7D3}"/>
              </a:ext>
            </a:extLst>
          </p:cNvPr>
          <p:cNvSpPr txBox="1"/>
          <p:nvPr/>
        </p:nvSpPr>
        <p:spPr>
          <a:xfrm>
            <a:off x="8856950" y="3267465"/>
            <a:ext cx="2800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가맹점 전용 금융상품 페이지로 이동</a:t>
            </a:r>
            <a:endParaRPr kumimoji="1" lang="ko-Kore-KR" altLang="en-US" sz="12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7F45BA-57DD-B848-91FC-20844D1B2D2D}"/>
              </a:ext>
            </a:extLst>
          </p:cNvPr>
          <p:cNvSpPr/>
          <p:nvPr/>
        </p:nvSpPr>
        <p:spPr>
          <a:xfrm>
            <a:off x="1774726" y="365327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400CC9-AC9A-AB4B-8298-FAB3042037D4}"/>
              </a:ext>
            </a:extLst>
          </p:cNvPr>
          <p:cNvSpPr txBox="1"/>
          <p:nvPr/>
        </p:nvSpPr>
        <p:spPr>
          <a:xfrm>
            <a:off x="8879741" y="3746982"/>
            <a:ext cx="2800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점포보유</a:t>
            </a:r>
            <a:r>
              <a:rPr kumimoji="1" lang="ko-KR" altLang="en-US" sz="1200" dirty="0"/>
              <a:t> 여부 </a:t>
            </a:r>
            <a:r>
              <a:rPr kumimoji="1" lang="ko-KR" altLang="en-US" sz="1200" dirty="0" err="1"/>
              <a:t>안내글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27728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B0A2D-5BE5-5440-88F7-E2D97FB24EEA}"/>
              </a:ext>
            </a:extLst>
          </p:cNvPr>
          <p:cNvSpPr txBox="1"/>
          <p:nvPr/>
        </p:nvSpPr>
        <p:spPr>
          <a:xfrm>
            <a:off x="551934" y="35559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가맹점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창업안내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DFB7B0-CF75-D24C-BFFB-74598931FABF}"/>
              </a:ext>
            </a:extLst>
          </p:cNvPr>
          <p:cNvSpPr txBox="1"/>
          <p:nvPr/>
        </p:nvSpPr>
        <p:spPr>
          <a:xfrm>
            <a:off x="7404197" y="54026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6-1.b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A1B1D97-031E-D64E-A230-1CDC510850F0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536CE2-5781-5B45-A5F7-4CA737761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1337041"/>
            <a:ext cx="7848872" cy="444676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3975E14-ABCE-FE49-874B-C91F19B31286}"/>
              </a:ext>
            </a:extLst>
          </p:cNvPr>
          <p:cNvSpPr/>
          <p:nvPr/>
        </p:nvSpPr>
        <p:spPr>
          <a:xfrm>
            <a:off x="1774726" y="181232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CB0DC-35E3-964C-B562-168ADABFB5B6}"/>
              </a:ext>
            </a:extLst>
          </p:cNvPr>
          <p:cNvSpPr txBox="1"/>
          <p:nvPr/>
        </p:nvSpPr>
        <p:spPr>
          <a:xfrm>
            <a:off x="8847437" y="1311359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/>
              <a:t>창업절차</a:t>
            </a:r>
            <a:r>
              <a:rPr kumimoji="1" lang="ko-KR" altLang="en-US" sz="1200" dirty="0"/>
              <a:t> 안내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52423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226ADB-4B88-6F4B-AFE0-4E572A8BF7B7}"/>
              </a:ext>
            </a:extLst>
          </p:cNvPr>
          <p:cNvSpPr txBox="1"/>
          <p:nvPr/>
        </p:nvSpPr>
        <p:spPr>
          <a:xfrm>
            <a:off x="551934" y="35559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가맹점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창업안내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E8603-BF4B-8A48-B7A5-92659A3A9249}"/>
              </a:ext>
            </a:extLst>
          </p:cNvPr>
          <p:cNvSpPr txBox="1"/>
          <p:nvPr/>
        </p:nvSpPr>
        <p:spPr>
          <a:xfrm>
            <a:off x="7404197" y="54026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6-1.c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FF76625-8344-C24A-9563-8CAA75B94D8E}"/>
              </a:ext>
            </a:extLst>
          </p:cNvPr>
          <p:cNvSpPr/>
          <p:nvPr/>
        </p:nvSpPr>
        <p:spPr>
          <a:xfrm>
            <a:off x="8600302" y="126876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F58AA8F-8E6B-6B41-9CCE-B33C8C29334C}"/>
              </a:ext>
            </a:extLst>
          </p:cNvPr>
          <p:cNvSpPr/>
          <p:nvPr/>
        </p:nvSpPr>
        <p:spPr>
          <a:xfrm>
            <a:off x="8600996" y="173986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93C051-ABA4-2E49-AE65-0A3B33496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1548804"/>
            <a:ext cx="7767171" cy="440047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AEAB7AFB-48F0-4249-848F-26771225A86F}"/>
              </a:ext>
            </a:extLst>
          </p:cNvPr>
          <p:cNvSpPr/>
          <p:nvPr/>
        </p:nvSpPr>
        <p:spPr>
          <a:xfrm>
            <a:off x="1743615" y="195772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4B50906-DEAA-D042-A10B-2BD8F4ABDE3D}"/>
              </a:ext>
            </a:extLst>
          </p:cNvPr>
          <p:cNvSpPr/>
          <p:nvPr/>
        </p:nvSpPr>
        <p:spPr>
          <a:xfrm>
            <a:off x="1702718" y="398312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0AD19-70F7-9248-9DC4-E07236A005EC}"/>
              </a:ext>
            </a:extLst>
          </p:cNvPr>
          <p:cNvSpPr txBox="1"/>
          <p:nvPr/>
        </p:nvSpPr>
        <p:spPr>
          <a:xfrm>
            <a:off x="8847437" y="1253827"/>
            <a:ext cx="943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창업조건</a:t>
            </a:r>
            <a:endParaRPr kumimoji="1" lang="ko-Kore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4EF48B-F106-CA40-9B87-E4CBB4BC2D02}"/>
              </a:ext>
            </a:extLst>
          </p:cNvPr>
          <p:cNvSpPr txBox="1"/>
          <p:nvPr/>
        </p:nvSpPr>
        <p:spPr>
          <a:xfrm>
            <a:off x="8847437" y="1724927"/>
            <a:ext cx="1280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예상 투자비용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06074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E8DFB-E44B-FA46-8CB9-6625E8358A91}"/>
              </a:ext>
            </a:extLst>
          </p:cNvPr>
          <p:cNvSpPr txBox="1"/>
          <p:nvPr/>
        </p:nvSpPr>
        <p:spPr>
          <a:xfrm>
            <a:off x="551934" y="35559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가맹점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창업안내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17D8B-30C3-B34E-8233-7C0EC978A42D}"/>
              </a:ext>
            </a:extLst>
          </p:cNvPr>
          <p:cNvSpPr txBox="1"/>
          <p:nvPr/>
        </p:nvSpPr>
        <p:spPr>
          <a:xfrm>
            <a:off x="7404197" y="54026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6-1.d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D78A91E-F9D0-1741-9E78-DFB35184A937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그림 4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2E8BE00B-3AD9-7547-A4A2-E9C4F0205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1326293"/>
            <a:ext cx="7845060" cy="4406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83E846-7761-A149-8C03-B8CD5103A511}"/>
              </a:ext>
            </a:extLst>
          </p:cNvPr>
          <p:cNvSpPr txBox="1"/>
          <p:nvPr/>
        </p:nvSpPr>
        <p:spPr>
          <a:xfrm>
            <a:off x="8862821" y="1296428"/>
            <a:ext cx="2488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예상 투자비용 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 인테리어 항목</a:t>
            </a:r>
            <a:endParaRPr kumimoji="1" lang="ko-Kore-KR" altLang="en-US" sz="1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8C3B84A-AB2E-0941-93D3-F4355A8EAC67}"/>
              </a:ext>
            </a:extLst>
          </p:cNvPr>
          <p:cNvSpPr/>
          <p:nvPr/>
        </p:nvSpPr>
        <p:spPr>
          <a:xfrm>
            <a:off x="2396070" y="234888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2805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2C7C8AEA-E58E-6547-AD08-96AC3150EED2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1E621CA-E2FD-F84E-AB34-BDF4B66F9A1B}"/>
              </a:ext>
            </a:extLst>
          </p:cNvPr>
          <p:cNvSpPr/>
          <p:nvPr/>
        </p:nvSpPr>
        <p:spPr>
          <a:xfrm>
            <a:off x="8600302" y="191683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A02BE1-6823-BE4E-B28F-C0E7A583B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1521423"/>
            <a:ext cx="7887816" cy="44278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295C3B-D1E9-284B-ABBE-0C66B8672BC4}"/>
              </a:ext>
            </a:extLst>
          </p:cNvPr>
          <p:cNvSpPr txBox="1"/>
          <p:nvPr/>
        </p:nvSpPr>
        <p:spPr>
          <a:xfrm>
            <a:off x="551934" y="35559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창업설명회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DCFEA-1B67-BE45-A9C5-F64AE665E66C}"/>
              </a:ext>
            </a:extLst>
          </p:cNvPr>
          <p:cNvSpPr txBox="1"/>
          <p:nvPr/>
        </p:nvSpPr>
        <p:spPr>
          <a:xfrm>
            <a:off x="7404197" y="54026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6-2.a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1A9623C-41D3-6749-A133-E860FD16C7DC}"/>
              </a:ext>
            </a:extLst>
          </p:cNvPr>
          <p:cNvSpPr/>
          <p:nvPr/>
        </p:nvSpPr>
        <p:spPr>
          <a:xfrm>
            <a:off x="2350790" y="303976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F15C766-51A6-E942-A964-AA6C503C52D5}"/>
              </a:ext>
            </a:extLst>
          </p:cNvPr>
          <p:cNvSpPr/>
          <p:nvPr/>
        </p:nvSpPr>
        <p:spPr>
          <a:xfrm>
            <a:off x="2350790" y="377515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CD9C3-C5D7-D647-AB9A-BEA3B3CF2942}"/>
              </a:ext>
            </a:extLst>
          </p:cNvPr>
          <p:cNvSpPr txBox="1"/>
          <p:nvPr/>
        </p:nvSpPr>
        <p:spPr>
          <a:xfrm>
            <a:off x="8937524" y="1311359"/>
            <a:ext cx="943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참석예약</a:t>
            </a:r>
            <a:endParaRPr kumimoji="1" lang="ko-Kore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014491-DCBC-AA4B-AB3F-B0E015150141}"/>
              </a:ext>
            </a:extLst>
          </p:cNvPr>
          <p:cNvSpPr txBox="1"/>
          <p:nvPr/>
        </p:nvSpPr>
        <p:spPr>
          <a:xfrm>
            <a:off x="8937524" y="1901899"/>
            <a:ext cx="205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정기 </a:t>
            </a:r>
            <a:r>
              <a:rPr kumimoji="1" lang="ko-KR" altLang="en-US" sz="1200" dirty="0" err="1"/>
              <a:t>창업설명회</a:t>
            </a:r>
            <a:r>
              <a:rPr kumimoji="1" lang="ko-KR" altLang="en-US" sz="1200" dirty="0"/>
              <a:t> 취소 안내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53707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853579-37BA-614C-B1ED-4DAA768C2D07}"/>
              </a:ext>
            </a:extLst>
          </p:cNvPr>
          <p:cNvSpPr txBox="1"/>
          <p:nvPr/>
        </p:nvSpPr>
        <p:spPr>
          <a:xfrm>
            <a:off x="551934" y="35559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온라인 상담 신청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EB37C-BE48-214D-A02D-53F5D4635805}"/>
              </a:ext>
            </a:extLst>
          </p:cNvPr>
          <p:cNvSpPr txBox="1"/>
          <p:nvPr/>
        </p:nvSpPr>
        <p:spPr>
          <a:xfrm>
            <a:off x="7404197" y="54026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6-3.a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417F531-D07D-7742-951B-AFE38BD01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5" y="1628800"/>
            <a:ext cx="7880331" cy="403244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0501BE7C-ED7D-0746-8519-247552444A4B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07CF2-8ACF-524C-B06C-128EF1CDD785}"/>
              </a:ext>
            </a:extLst>
          </p:cNvPr>
          <p:cNvSpPr txBox="1"/>
          <p:nvPr/>
        </p:nvSpPr>
        <p:spPr>
          <a:xfrm>
            <a:off x="8865516" y="1311359"/>
            <a:ext cx="2990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온라인창업상담신청 개인정보 </a:t>
            </a:r>
            <a:r>
              <a:rPr kumimoji="1" lang="ko-KR" altLang="en-US" sz="1200" dirty="0" err="1"/>
              <a:t>수집동의</a:t>
            </a:r>
            <a:endParaRPr kumimoji="1" lang="ko-Kore-KR" altLang="en-US" sz="1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BB4E572-3957-8F4A-B605-A38B8E1153A9}"/>
              </a:ext>
            </a:extLst>
          </p:cNvPr>
          <p:cNvSpPr/>
          <p:nvPr/>
        </p:nvSpPr>
        <p:spPr>
          <a:xfrm>
            <a:off x="1774726" y="371703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1927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B75600-9E71-3F4A-B07E-2D920C1A22CE}"/>
              </a:ext>
            </a:extLst>
          </p:cNvPr>
          <p:cNvSpPr txBox="1"/>
          <p:nvPr/>
        </p:nvSpPr>
        <p:spPr>
          <a:xfrm>
            <a:off x="551934" y="35559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온라인 상담 신청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CEEE8-020E-0747-A0A9-C28872890367}"/>
              </a:ext>
            </a:extLst>
          </p:cNvPr>
          <p:cNvSpPr txBox="1"/>
          <p:nvPr/>
        </p:nvSpPr>
        <p:spPr>
          <a:xfrm>
            <a:off x="7404197" y="54026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6-3.b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C2ED09-E0DB-C748-83A4-F31293937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1412776"/>
            <a:ext cx="7769627" cy="439248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75112CB-7838-914F-B40A-1E213BA1BD06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BA470-65BD-D74F-9D8A-8FC8641F21C8}"/>
              </a:ext>
            </a:extLst>
          </p:cNvPr>
          <p:cNvSpPr txBox="1"/>
          <p:nvPr/>
        </p:nvSpPr>
        <p:spPr>
          <a:xfrm>
            <a:off x="8865516" y="1311359"/>
            <a:ext cx="1910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창업 희망자 정보 입력</a:t>
            </a:r>
            <a:endParaRPr kumimoji="1" lang="ko-Kore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D6393-B2DF-C54B-8467-CB07D0187593}"/>
              </a:ext>
            </a:extLst>
          </p:cNvPr>
          <p:cNvSpPr txBox="1"/>
          <p:nvPr/>
        </p:nvSpPr>
        <p:spPr>
          <a:xfrm>
            <a:off x="8865516" y="1700808"/>
            <a:ext cx="2990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가맹점 후보지 정보 입력</a:t>
            </a:r>
            <a:endParaRPr kumimoji="1" lang="ko-Kore-KR" altLang="en-US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4E043C3-EEBD-DB47-BFD6-597EC238456F}"/>
              </a:ext>
            </a:extLst>
          </p:cNvPr>
          <p:cNvSpPr/>
          <p:nvPr/>
        </p:nvSpPr>
        <p:spPr>
          <a:xfrm>
            <a:off x="8600302" y="173067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C2C16D-9F90-974E-9B64-F59D2480E345}"/>
              </a:ext>
            </a:extLst>
          </p:cNvPr>
          <p:cNvSpPr/>
          <p:nvPr/>
        </p:nvSpPr>
        <p:spPr>
          <a:xfrm>
            <a:off x="1774726" y="180048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C0AEF3-B3EE-2140-B473-EBA5C6546D36}"/>
              </a:ext>
            </a:extLst>
          </p:cNvPr>
          <p:cNvSpPr/>
          <p:nvPr/>
        </p:nvSpPr>
        <p:spPr>
          <a:xfrm>
            <a:off x="1774726" y="443711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323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9DA8E3-2CBC-264A-A176-9ED325D260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74" y="1808361"/>
            <a:ext cx="7679382" cy="39622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27B86-6D57-C54F-8134-A750109B7474}"/>
              </a:ext>
            </a:extLst>
          </p:cNvPr>
          <p:cNvSpPr txBox="1"/>
          <p:nvPr/>
        </p:nvSpPr>
        <p:spPr>
          <a:xfrm>
            <a:off x="365677" y="909596"/>
            <a:ext cx="7961777" cy="5759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29DEE-779E-EA40-ABB0-EE31A9BFAAE1}"/>
              </a:ext>
            </a:extLst>
          </p:cNvPr>
          <p:cNvSpPr txBox="1"/>
          <p:nvPr/>
        </p:nvSpPr>
        <p:spPr>
          <a:xfrm>
            <a:off x="551934" y="355598"/>
            <a:ext cx="382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/>
              <a:t>메인페이지</a:t>
            </a:r>
            <a:r>
              <a:rPr lang="en-US" altLang="ko-KR" sz="1800" dirty="0"/>
              <a:t>(index.html (main.html))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BADEA-4634-B047-A9F6-6F428C283C3A}"/>
              </a:ext>
            </a:extLst>
          </p:cNvPr>
          <p:cNvSpPr txBox="1"/>
          <p:nvPr/>
        </p:nvSpPr>
        <p:spPr>
          <a:xfrm>
            <a:off x="7404197" y="54026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1-3</a:t>
            </a:r>
          </a:p>
        </p:txBody>
      </p:sp>
    </p:spTree>
    <p:extLst>
      <p:ext uri="{BB962C8B-B14F-4D97-AF65-F5344CB8AC3E}">
        <p14:creationId xmlns:p14="http://schemas.microsoft.com/office/powerpoint/2010/main" val="3428937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8FA7BD-6F28-4849-A527-C7143C7CAA2D}"/>
              </a:ext>
            </a:extLst>
          </p:cNvPr>
          <p:cNvSpPr txBox="1"/>
          <p:nvPr/>
        </p:nvSpPr>
        <p:spPr>
          <a:xfrm>
            <a:off x="551934" y="35559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온라인 상담 신청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7AB995-E93F-8C43-802E-6D55A9BF803B}"/>
              </a:ext>
            </a:extLst>
          </p:cNvPr>
          <p:cNvSpPr txBox="1"/>
          <p:nvPr/>
        </p:nvSpPr>
        <p:spPr>
          <a:xfrm>
            <a:off x="7404197" y="54026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6-3.c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pic>
        <p:nvPicPr>
          <p:cNvPr id="4" name="그림 3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46F7336A-8543-7A4B-B25D-5486E3872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00" y="1462472"/>
            <a:ext cx="7818946" cy="442037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8B50599-25B3-AA43-A650-E736EA920493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DDB0C-470C-EA4B-81DB-7733DEA120A2}"/>
              </a:ext>
            </a:extLst>
          </p:cNvPr>
          <p:cNvSpPr txBox="1"/>
          <p:nvPr/>
        </p:nvSpPr>
        <p:spPr>
          <a:xfrm>
            <a:off x="8847437" y="1311359"/>
            <a:ext cx="2054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가맹점 후보지 정보 입력</a:t>
            </a:r>
            <a:endParaRPr kumimoji="1" lang="ko-Kore-KR" altLang="en-US" sz="1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51CB68A-7162-ED4D-89E3-A18A2261C5AB}"/>
              </a:ext>
            </a:extLst>
          </p:cNvPr>
          <p:cNvSpPr/>
          <p:nvPr/>
        </p:nvSpPr>
        <p:spPr>
          <a:xfrm>
            <a:off x="1533933" y="197780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0524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0B065F-641B-BC46-9C5C-34E08479ACAF}"/>
              </a:ext>
            </a:extLst>
          </p:cNvPr>
          <p:cNvSpPr txBox="1"/>
          <p:nvPr/>
        </p:nvSpPr>
        <p:spPr>
          <a:xfrm>
            <a:off x="551934" y="355598"/>
            <a:ext cx="61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FAQ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42A57-0C2F-274A-A268-0433A0C0AD9B}"/>
              </a:ext>
            </a:extLst>
          </p:cNvPr>
          <p:cNvSpPr txBox="1"/>
          <p:nvPr/>
        </p:nvSpPr>
        <p:spPr>
          <a:xfrm>
            <a:off x="7404197" y="54026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6-4.a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F9391E8-CB3A-F041-B2CE-F85A01025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1484784"/>
            <a:ext cx="7848872" cy="443728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C691D25-FA83-4A47-8496-2FCBFC371413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7281CB-077E-8845-97ED-A1274B207CF5}"/>
              </a:ext>
            </a:extLst>
          </p:cNvPr>
          <p:cNvSpPr txBox="1"/>
          <p:nvPr/>
        </p:nvSpPr>
        <p:spPr>
          <a:xfrm>
            <a:off x="8847437" y="1311359"/>
            <a:ext cx="3008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클릭 시 각 항목에 맞는 질문에 관한 정보 보여줌</a:t>
            </a:r>
            <a:endParaRPr kumimoji="1" lang="ko-Kore-KR" altLang="en-US" sz="1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D9C1B1D-9EBF-564C-9E40-45A2CBCEF91C}"/>
              </a:ext>
            </a:extLst>
          </p:cNvPr>
          <p:cNvSpPr/>
          <p:nvPr/>
        </p:nvSpPr>
        <p:spPr>
          <a:xfrm>
            <a:off x="2422798" y="318186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0179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C35FD-6424-6B45-8EA3-EE07A6858CA1}"/>
              </a:ext>
            </a:extLst>
          </p:cNvPr>
          <p:cNvSpPr txBox="1"/>
          <p:nvPr/>
        </p:nvSpPr>
        <p:spPr>
          <a:xfrm>
            <a:off x="551934" y="355598"/>
            <a:ext cx="61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FAQ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4D90AC-0EB7-424C-8BC9-016B498EA3AA}"/>
              </a:ext>
            </a:extLst>
          </p:cNvPr>
          <p:cNvSpPr txBox="1"/>
          <p:nvPr/>
        </p:nvSpPr>
        <p:spPr>
          <a:xfrm>
            <a:off x="7404197" y="54026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6-4.b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882B42-753F-B049-97C1-E40C27013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1511991"/>
            <a:ext cx="7848872" cy="4437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0674EB-CB69-2444-9185-69DEAE7A4CC0}"/>
              </a:ext>
            </a:extLst>
          </p:cNvPr>
          <p:cNvSpPr txBox="1"/>
          <p:nvPr/>
        </p:nvSpPr>
        <p:spPr>
          <a:xfrm>
            <a:off x="8847436" y="1311359"/>
            <a:ext cx="3008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클릭 시 각 항목에 맞는 질문에 관한 정보 보여줌</a:t>
            </a:r>
            <a:endParaRPr kumimoji="1" lang="ko-Kore-KR" altLang="en-US" sz="12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17CD348-7879-8842-B9EA-D082D3C433F8}"/>
              </a:ext>
            </a:extLst>
          </p:cNvPr>
          <p:cNvSpPr/>
          <p:nvPr/>
        </p:nvSpPr>
        <p:spPr>
          <a:xfrm>
            <a:off x="2422798" y="318186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C168CC8-4F84-034C-907D-57E4C4268871}"/>
              </a:ext>
            </a:extLst>
          </p:cNvPr>
          <p:cNvSpPr/>
          <p:nvPr/>
        </p:nvSpPr>
        <p:spPr>
          <a:xfrm>
            <a:off x="8537920" y="129924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37252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9A4ECA-27D0-AD4E-8339-F6E979EC6778}"/>
              </a:ext>
            </a:extLst>
          </p:cNvPr>
          <p:cNvSpPr txBox="1"/>
          <p:nvPr/>
        </p:nvSpPr>
        <p:spPr>
          <a:xfrm>
            <a:off x="551934" y="355598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가맹점 전용 금융상품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C8FCA-54E6-014D-B6AE-4F35DF3833D5}"/>
              </a:ext>
            </a:extLst>
          </p:cNvPr>
          <p:cNvSpPr txBox="1"/>
          <p:nvPr/>
        </p:nvSpPr>
        <p:spPr>
          <a:xfrm>
            <a:off x="7404197" y="54026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6-5.a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AC0663-6D22-9B4F-8D23-777FD24FD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1556792"/>
            <a:ext cx="7789197" cy="4392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C77257-3B55-9A4E-9398-9665C84CE441}"/>
              </a:ext>
            </a:extLst>
          </p:cNvPr>
          <p:cNvSpPr txBox="1"/>
          <p:nvPr/>
        </p:nvSpPr>
        <p:spPr>
          <a:xfrm>
            <a:off x="8847436" y="1311359"/>
            <a:ext cx="1784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가맹점 전용 금융상품</a:t>
            </a:r>
            <a:endParaRPr kumimoji="1" lang="ko-Kore-KR" altLang="en-US" sz="12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7B7087A-F440-8841-AB18-44137017ECD5}"/>
              </a:ext>
            </a:extLst>
          </p:cNvPr>
          <p:cNvSpPr/>
          <p:nvPr/>
        </p:nvSpPr>
        <p:spPr>
          <a:xfrm>
            <a:off x="2278782" y="306896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88598E-CDAE-9343-947F-F0DBDAB1E0C8}"/>
              </a:ext>
            </a:extLst>
          </p:cNvPr>
          <p:cNvSpPr/>
          <p:nvPr/>
        </p:nvSpPr>
        <p:spPr>
          <a:xfrm>
            <a:off x="8600301" y="132246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11851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EE2EB-27A7-8349-AFE4-03E480B34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"/>
          <a:stretch/>
        </p:blipFill>
        <p:spPr>
          <a:xfrm>
            <a:off x="-12988" y="-171400"/>
            <a:ext cx="12190393" cy="702940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FB049E-8857-DD41-9E2A-82AE0C50CCE8}"/>
              </a:ext>
            </a:extLst>
          </p:cNvPr>
          <p:cNvSpPr txBox="1"/>
          <p:nvPr/>
        </p:nvSpPr>
        <p:spPr>
          <a:xfrm>
            <a:off x="3358902" y="2708920"/>
            <a:ext cx="6048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bg1"/>
                </a:solidFill>
              </a:rPr>
              <a:t>새소식</a:t>
            </a:r>
            <a:r>
              <a:rPr lang="ko-KR" altLang="en-US" sz="6000" dirty="0">
                <a:solidFill>
                  <a:schemeClr val="bg1"/>
                </a:solidFill>
              </a:rPr>
              <a:t> </a:t>
            </a:r>
            <a:r>
              <a:rPr lang="en-US" altLang="ko-KR" sz="6000" dirty="0">
                <a:solidFill>
                  <a:schemeClr val="bg1"/>
                </a:solidFill>
              </a:rPr>
              <a:t>&amp;</a:t>
            </a:r>
            <a:r>
              <a:rPr lang="ko-KR" altLang="en-US" sz="6000" dirty="0">
                <a:solidFill>
                  <a:schemeClr val="bg1"/>
                </a:solidFill>
              </a:rPr>
              <a:t> 공지</a:t>
            </a:r>
          </a:p>
        </p:txBody>
      </p:sp>
    </p:spTree>
    <p:extLst>
      <p:ext uri="{BB962C8B-B14F-4D97-AF65-F5344CB8AC3E}">
        <p14:creationId xmlns:p14="http://schemas.microsoft.com/office/powerpoint/2010/main" val="1380295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3D9B5B-F922-3446-968A-066F3F5191DC}"/>
              </a:ext>
            </a:extLst>
          </p:cNvPr>
          <p:cNvSpPr txBox="1"/>
          <p:nvPr/>
        </p:nvSpPr>
        <p:spPr>
          <a:xfrm>
            <a:off x="551934" y="3555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공지사항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41C36-8429-094D-9D6F-8644FC9006B3}"/>
              </a:ext>
            </a:extLst>
          </p:cNvPr>
          <p:cNvSpPr txBox="1"/>
          <p:nvPr/>
        </p:nvSpPr>
        <p:spPr>
          <a:xfrm>
            <a:off x="7404197" y="54026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7-1.a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5EF086-DD23-7247-86E5-E704F61B0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5" y="1484784"/>
            <a:ext cx="7789198" cy="4392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CFBCBF-2C90-914C-B863-A78CEC6AF0C2}"/>
              </a:ext>
            </a:extLst>
          </p:cNvPr>
          <p:cNvSpPr txBox="1"/>
          <p:nvPr/>
        </p:nvSpPr>
        <p:spPr>
          <a:xfrm>
            <a:off x="8821262" y="1324525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공지사항</a:t>
            </a:r>
            <a:endParaRPr kumimoji="1" lang="ko-Kore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D8E15-7502-814F-9C98-05CD374AC876}"/>
              </a:ext>
            </a:extLst>
          </p:cNvPr>
          <p:cNvSpPr txBox="1"/>
          <p:nvPr/>
        </p:nvSpPr>
        <p:spPr>
          <a:xfrm>
            <a:off x="8821262" y="1700808"/>
            <a:ext cx="3134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클릭 시 각 항목에 맞는 내용페이지로 이동</a:t>
            </a:r>
            <a:endParaRPr kumimoji="1" lang="ko-Kore-KR" altLang="en-US" sz="1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F6B195E-B18E-8742-925E-D31A5706A40E}"/>
              </a:ext>
            </a:extLst>
          </p:cNvPr>
          <p:cNvSpPr/>
          <p:nvPr/>
        </p:nvSpPr>
        <p:spPr>
          <a:xfrm>
            <a:off x="2443246" y="330543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7B34E8E-333E-B24A-82B0-8B77DAD8AFB3}"/>
              </a:ext>
            </a:extLst>
          </p:cNvPr>
          <p:cNvSpPr/>
          <p:nvPr/>
        </p:nvSpPr>
        <p:spPr>
          <a:xfrm>
            <a:off x="2382778" y="2147973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DEEB779-AD85-1A4D-BAB4-6372FCFC4785}"/>
              </a:ext>
            </a:extLst>
          </p:cNvPr>
          <p:cNvSpPr/>
          <p:nvPr/>
        </p:nvSpPr>
        <p:spPr>
          <a:xfrm>
            <a:off x="8583507" y="133945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46DB0C-60BE-1749-82C8-DC47485075CE}"/>
              </a:ext>
            </a:extLst>
          </p:cNvPr>
          <p:cNvSpPr/>
          <p:nvPr/>
        </p:nvSpPr>
        <p:spPr>
          <a:xfrm>
            <a:off x="8583508" y="173067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2114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FA7833-0D9B-E041-91AC-160BDDD7294B}"/>
              </a:ext>
            </a:extLst>
          </p:cNvPr>
          <p:cNvSpPr txBox="1"/>
          <p:nvPr/>
        </p:nvSpPr>
        <p:spPr>
          <a:xfrm>
            <a:off x="551934" y="3555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공지사항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997B71-64B7-E84B-A082-DE217ECFCB6F}"/>
              </a:ext>
            </a:extLst>
          </p:cNvPr>
          <p:cNvSpPr txBox="1"/>
          <p:nvPr/>
        </p:nvSpPr>
        <p:spPr>
          <a:xfrm>
            <a:off x="7404197" y="54026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7-1.b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66D3D-D106-234C-B93B-4ED5AE057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1484784"/>
            <a:ext cx="7789199" cy="439248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E316A4E-9B1D-6545-9F47-B77D6CFC2DC3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611EA-A4CD-434E-BB21-D0479173E520}"/>
              </a:ext>
            </a:extLst>
          </p:cNvPr>
          <p:cNvSpPr txBox="1"/>
          <p:nvPr/>
        </p:nvSpPr>
        <p:spPr>
          <a:xfrm>
            <a:off x="8847437" y="1311359"/>
            <a:ext cx="2360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고객센터 임시 운영 제한 안내</a:t>
            </a:r>
            <a:endParaRPr kumimoji="1" lang="ko-Kore-KR" altLang="en-US" sz="1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86E07DE-E86C-674E-B22B-C2DE0E9B3474}"/>
              </a:ext>
            </a:extLst>
          </p:cNvPr>
          <p:cNvSpPr/>
          <p:nvPr/>
        </p:nvSpPr>
        <p:spPr>
          <a:xfrm>
            <a:off x="2350790" y="263691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82907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92960-FD5B-4D4D-86CA-D4C239D27A27}"/>
              </a:ext>
            </a:extLst>
          </p:cNvPr>
          <p:cNvSpPr txBox="1"/>
          <p:nvPr/>
        </p:nvSpPr>
        <p:spPr>
          <a:xfrm>
            <a:off x="551934" y="3555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공지사항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A12B1B-1A3A-0D43-9629-C5587DA08FF0}"/>
              </a:ext>
            </a:extLst>
          </p:cNvPr>
          <p:cNvSpPr txBox="1"/>
          <p:nvPr/>
        </p:nvSpPr>
        <p:spPr>
          <a:xfrm>
            <a:off x="7404197" y="54026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7-1.c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518644E-33F3-7A4B-8E4A-B1B28DDB2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5" y="1412776"/>
            <a:ext cx="7789198" cy="439248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BA02605-3429-5144-9581-A47F95C2A606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7033BF-6F4E-B441-909D-AD5326E9DA6A}"/>
              </a:ext>
            </a:extLst>
          </p:cNvPr>
          <p:cNvSpPr txBox="1"/>
          <p:nvPr/>
        </p:nvSpPr>
        <p:spPr>
          <a:xfrm>
            <a:off x="8847437" y="1311359"/>
            <a:ext cx="2216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개인정보처리 방침 개정 안내</a:t>
            </a:r>
            <a:endParaRPr kumimoji="1" lang="ko-Kore-KR" altLang="en-US" sz="1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931233E-BE05-804C-9103-07D99172169D}"/>
              </a:ext>
            </a:extLst>
          </p:cNvPr>
          <p:cNvSpPr/>
          <p:nvPr/>
        </p:nvSpPr>
        <p:spPr>
          <a:xfrm>
            <a:off x="2278782" y="256490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4448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12C552-06FD-B745-B755-A9A01907F2DC}"/>
              </a:ext>
            </a:extLst>
          </p:cNvPr>
          <p:cNvSpPr txBox="1"/>
          <p:nvPr/>
        </p:nvSpPr>
        <p:spPr>
          <a:xfrm>
            <a:off x="551934" y="3555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보도자료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94745D-E86A-E045-8DAA-6383D1CCACEB}"/>
              </a:ext>
            </a:extLst>
          </p:cNvPr>
          <p:cNvSpPr txBox="1"/>
          <p:nvPr/>
        </p:nvSpPr>
        <p:spPr>
          <a:xfrm>
            <a:off x="7404197" y="54026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7-2.a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269D4-9738-414F-AC23-8C230DDC8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3" y="1484784"/>
            <a:ext cx="7856793" cy="4430606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10675098-8E64-274F-8943-ECA2A75F7F77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1C44E-8CF2-A748-AF72-F7A0451233B3}"/>
              </a:ext>
            </a:extLst>
          </p:cNvPr>
          <p:cNvSpPr txBox="1"/>
          <p:nvPr/>
        </p:nvSpPr>
        <p:spPr>
          <a:xfrm>
            <a:off x="8847437" y="1311359"/>
            <a:ext cx="920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보도자료</a:t>
            </a:r>
            <a:endParaRPr kumimoji="1" lang="ko-Kore-KR" altLang="en-US" sz="1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9AC985A-284C-4341-98D1-68EE7B873705}"/>
              </a:ext>
            </a:extLst>
          </p:cNvPr>
          <p:cNvSpPr/>
          <p:nvPr/>
        </p:nvSpPr>
        <p:spPr>
          <a:xfrm>
            <a:off x="2350790" y="220486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440609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E6912-5D42-FE47-8BAF-71D444FD0097}"/>
              </a:ext>
            </a:extLst>
          </p:cNvPr>
          <p:cNvSpPr txBox="1"/>
          <p:nvPr/>
        </p:nvSpPr>
        <p:spPr>
          <a:xfrm>
            <a:off x="551934" y="35559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/>
              <a:t>해더</a:t>
            </a:r>
            <a:r>
              <a:rPr lang="en-US" altLang="ko-KR" sz="1800" dirty="0"/>
              <a:t>(header)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5C9877-2AEF-6243-8A8D-F47A5E2B3A51}"/>
              </a:ext>
            </a:extLst>
          </p:cNvPr>
          <p:cNvSpPr txBox="1"/>
          <p:nvPr/>
        </p:nvSpPr>
        <p:spPr>
          <a:xfrm>
            <a:off x="7404197" y="5402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endParaRPr lang="en-US" altLang="ko-KR" sz="18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E5E87AA-C9E8-D942-A0BA-DABD35C13342}"/>
              </a:ext>
            </a:extLst>
          </p:cNvPr>
          <p:cNvSpPr/>
          <p:nvPr/>
        </p:nvSpPr>
        <p:spPr>
          <a:xfrm>
            <a:off x="1023280" y="130522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9D41BDC-B88A-7B48-A0E4-4A322FAE6AD4}"/>
              </a:ext>
            </a:extLst>
          </p:cNvPr>
          <p:cNvSpPr/>
          <p:nvPr/>
        </p:nvSpPr>
        <p:spPr>
          <a:xfrm>
            <a:off x="8600297" y="13286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C9E92-2288-BB4E-8C87-C96A666AE502}"/>
              </a:ext>
            </a:extLst>
          </p:cNvPr>
          <p:cNvSpPr txBox="1"/>
          <p:nvPr/>
        </p:nvSpPr>
        <p:spPr>
          <a:xfrm>
            <a:off x="8975526" y="1328609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마우스 </a:t>
            </a:r>
            <a:r>
              <a:rPr lang="en-US" altLang="ko-KR" sz="1200" dirty="0"/>
              <a:t>hover</a:t>
            </a:r>
            <a:r>
              <a:rPr lang="ko-KR" altLang="en-US" sz="1200" dirty="0"/>
              <a:t>시에 </a:t>
            </a:r>
            <a:r>
              <a:rPr lang="ko-KR" altLang="en-US" sz="1200" dirty="0" err="1"/>
              <a:t>해더</a:t>
            </a:r>
            <a:r>
              <a:rPr lang="ko-KR" altLang="en-US" sz="1200" dirty="0"/>
              <a:t> 확장</a:t>
            </a:r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81C113-39C3-9443-BE20-B41B05ADB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2" y="1575744"/>
            <a:ext cx="7404197" cy="392827"/>
          </a:xfrm>
          <a:prstGeom prst="rect">
            <a:avLst/>
          </a:prstGeom>
        </p:spPr>
      </p:pic>
      <p:sp>
        <p:nvSpPr>
          <p:cNvPr id="8" name="화살표: 아래쪽 5">
            <a:extLst>
              <a:ext uri="{FF2B5EF4-FFF2-40B4-BE49-F238E27FC236}">
                <a16:creationId xmlns:a16="http://schemas.microsoft.com/office/drawing/2014/main" id="{DBF0D38D-714D-474F-A4D1-774BC4F04E9D}"/>
              </a:ext>
            </a:extLst>
          </p:cNvPr>
          <p:cNvSpPr/>
          <p:nvPr/>
        </p:nvSpPr>
        <p:spPr>
          <a:xfrm>
            <a:off x="4099858" y="2348880"/>
            <a:ext cx="576064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AEEDE1-C603-E248-9EF6-A2023E41F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40" y="3429000"/>
            <a:ext cx="7559849" cy="170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7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2D58E06-1D7F-604B-85BA-263B41C90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86" y="1746217"/>
            <a:ext cx="7867018" cy="40590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B3C7D9-8E7D-4B44-A622-57DDC6265979}"/>
              </a:ext>
            </a:extLst>
          </p:cNvPr>
          <p:cNvSpPr txBox="1"/>
          <p:nvPr/>
        </p:nvSpPr>
        <p:spPr>
          <a:xfrm>
            <a:off x="365677" y="909596"/>
            <a:ext cx="7961777" cy="5759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6FF24-5CDB-664E-A890-B247D144689B}"/>
              </a:ext>
            </a:extLst>
          </p:cNvPr>
          <p:cNvSpPr txBox="1"/>
          <p:nvPr/>
        </p:nvSpPr>
        <p:spPr>
          <a:xfrm>
            <a:off x="551934" y="355598"/>
            <a:ext cx="382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/>
              <a:t>메인페이지</a:t>
            </a:r>
            <a:r>
              <a:rPr lang="en-US" altLang="ko-KR" sz="1800" dirty="0"/>
              <a:t>(index.html (main.html))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D67CB-F273-BB4F-85A3-A3A0D995FE50}"/>
              </a:ext>
            </a:extLst>
          </p:cNvPr>
          <p:cNvSpPr txBox="1"/>
          <p:nvPr/>
        </p:nvSpPr>
        <p:spPr>
          <a:xfrm>
            <a:off x="7404197" y="54026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1-4.a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15DFF32-F5E2-7E44-B881-86D81C5DEF44}"/>
              </a:ext>
            </a:extLst>
          </p:cNvPr>
          <p:cNvSpPr/>
          <p:nvPr/>
        </p:nvSpPr>
        <p:spPr>
          <a:xfrm>
            <a:off x="2598944" y="4252963"/>
            <a:ext cx="240295" cy="2454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F6D69A7-A513-0246-8922-01A116E1A614}"/>
              </a:ext>
            </a:extLst>
          </p:cNvPr>
          <p:cNvSpPr/>
          <p:nvPr/>
        </p:nvSpPr>
        <p:spPr>
          <a:xfrm>
            <a:off x="5339631" y="4005828"/>
            <a:ext cx="240295" cy="2454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43A8C74-0D8D-E04A-8BE9-1035D35FF3C0}"/>
              </a:ext>
            </a:extLst>
          </p:cNvPr>
          <p:cNvSpPr/>
          <p:nvPr/>
        </p:nvSpPr>
        <p:spPr>
          <a:xfrm>
            <a:off x="5316753" y="4919283"/>
            <a:ext cx="240295" cy="2454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44A09E0-E93A-8B40-8AFB-98B795157D0F}"/>
              </a:ext>
            </a:extLst>
          </p:cNvPr>
          <p:cNvSpPr/>
          <p:nvPr/>
        </p:nvSpPr>
        <p:spPr>
          <a:xfrm>
            <a:off x="8600297" y="13286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4CF99D8-43FA-6C42-A495-44C0BCE5009A}"/>
              </a:ext>
            </a:extLst>
          </p:cNvPr>
          <p:cNvSpPr/>
          <p:nvPr/>
        </p:nvSpPr>
        <p:spPr>
          <a:xfrm>
            <a:off x="8594074" y="209916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98272D2-DBC7-4545-AA10-FC1E48342EF6}"/>
              </a:ext>
            </a:extLst>
          </p:cNvPr>
          <p:cNvSpPr/>
          <p:nvPr/>
        </p:nvSpPr>
        <p:spPr>
          <a:xfrm>
            <a:off x="8594073" y="286971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181D12-0EB2-CE4D-B78C-DB44B84F7622}"/>
              </a:ext>
            </a:extLst>
          </p:cNvPr>
          <p:cNvSpPr txBox="1"/>
          <p:nvPr/>
        </p:nvSpPr>
        <p:spPr>
          <a:xfrm>
            <a:off x="8975526" y="2093303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밑줄된</a:t>
            </a:r>
            <a:r>
              <a:rPr lang="ko-KR" altLang="en-US" sz="1200" dirty="0"/>
              <a:t> 영역</a:t>
            </a:r>
            <a:r>
              <a:rPr lang="en-US" altLang="ko-KR" sz="1200" dirty="0"/>
              <a:t>+</a:t>
            </a:r>
            <a:r>
              <a:rPr lang="ko-KR" altLang="en-US" sz="1200" dirty="0"/>
              <a:t>화살표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해당 브랜드 지원으로 이동</a:t>
            </a:r>
            <a:endParaRPr lang="en-US" altLang="ko-K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A4AA8-70ED-9746-85A4-396712637FCB}"/>
              </a:ext>
            </a:extLst>
          </p:cNvPr>
          <p:cNvSpPr txBox="1"/>
          <p:nvPr/>
        </p:nvSpPr>
        <p:spPr>
          <a:xfrm>
            <a:off x="8975526" y="2869719"/>
            <a:ext cx="282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화살표 </a:t>
            </a:r>
            <a:r>
              <a:rPr lang="ko-KR" altLang="en-US" sz="1200" dirty="0" err="1"/>
              <a:t>클릭시</a:t>
            </a:r>
            <a:endParaRPr lang="en-US" altLang="ko-KR" sz="1200" dirty="0"/>
          </a:p>
          <a:p>
            <a:r>
              <a:rPr lang="ko-KR" altLang="en-US" sz="1200" dirty="0"/>
              <a:t>다음 브랜드 지원을 보여줌</a:t>
            </a:r>
            <a:endParaRPr lang="en-US" altLang="ko-KR" sz="1200" dirty="0"/>
          </a:p>
          <a:p>
            <a:r>
              <a:rPr lang="en-US" altLang="ko-KR" sz="1200" dirty="0"/>
              <a:t>1-4.b, 1-4.c, 1-4.d,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074344-9B3C-D34B-B885-1934CF442420}"/>
              </a:ext>
            </a:extLst>
          </p:cNvPr>
          <p:cNvSpPr txBox="1"/>
          <p:nvPr/>
        </p:nvSpPr>
        <p:spPr>
          <a:xfrm>
            <a:off x="8975526" y="1328609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“</a:t>
            </a:r>
            <a:r>
              <a:rPr lang="ko-KR" altLang="en-US" sz="1200" dirty="0" err="1"/>
              <a:t>ㅡ</a:t>
            </a:r>
            <a:r>
              <a:rPr lang="en-US" altLang="ko-KR" sz="1200" dirty="0"/>
              <a:t>Roasting Plant”</a:t>
            </a:r>
            <a:r>
              <a:rPr lang="ko-KR" altLang="en-US" sz="1200" dirty="0"/>
              <a:t>는 텍스트</a:t>
            </a:r>
            <a:endParaRPr lang="en-US" altLang="ko-KR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DAA27F8-B5F4-ED4F-9609-C6B1AA4B7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039" y="3646135"/>
            <a:ext cx="2334946" cy="116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10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ED539E91-F665-C245-B322-5FEA36F64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1700808"/>
            <a:ext cx="7856158" cy="41044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5ABCBB-23C7-6F4C-9869-B596E942A9A8}"/>
              </a:ext>
            </a:extLst>
          </p:cNvPr>
          <p:cNvSpPr txBox="1"/>
          <p:nvPr/>
        </p:nvSpPr>
        <p:spPr>
          <a:xfrm>
            <a:off x="551934" y="355598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푸터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(footer)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380BEA-861B-3E45-8F12-C06F1957BBC4}"/>
              </a:ext>
            </a:extLst>
          </p:cNvPr>
          <p:cNvSpPr txBox="1"/>
          <p:nvPr/>
        </p:nvSpPr>
        <p:spPr>
          <a:xfrm>
            <a:off x="7404197" y="5402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9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02473C5-2D0E-BB42-A6D4-D70F1DDBA501}"/>
              </a:ext>
            </a:extLst>
          </p:cNvPr>
          <p:cNvSpPr/>
          <p:nvPr/>
        </p:nvSpPr>
        <p:spPr>
          <a:xfrm>
            <a:off x="441276" y="1453673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8952CF1-16A7-EE4A-8DC3-64E6902CF599}"/>
              </a:ext>
            </a:extLst>
          </p:cNvPr>
          <p:cNvSpPr/>
          <p:nvPr/>
        </p:nvSpPr>
        <p:spPr>
          <a:xfrm>
            <a:off x="1342676" y="396343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F0E758E-5CFB-3E49-B961-039637F31A2C}"/>
              </a:ext>
            </a:extLst>
          </p:cNvPr>
          <p:cNvSpPr/>
          <p:nvPr/>
        </p:nvSpPr>
        <p:spPr>
          <a:xfrm>
            <a:off x="4439022" y="396343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9B077FD-60E2-A74E-83D7-84B9D159EFE5}"/>
              </a:ext>
            </a:extLst>
          </p:cNvPr>
          <p:cNvSpPr/>
          <p:nvPr/>
        </p:nvSpPr>
        <p:spPr>
          <a:xfrm>
            <a:off x="8600297" y="13286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1C9571F-3D3C-DA4E-812A-613AEE5B8680}"/>
              </a:ext>
            </a:extLst>
          </p:cNvPr>
          <p:cNvSpPr/>
          <p:nvPr/>
        </p:nvSpPr>
        <p:spPr>
          <a:xfrm>
            <a:off x="8594074" y="209916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E044BF6-D2C3-A746-9512-3257B2873280}"/>
              </a:ext>
            </a:extLst>
          </p:cNvPr>
          <p:cNvSpPr/>
          <p:nvPr/>
        </p:nvSpPr>
        <p:spPr>
          <a:xfrm>
            <a:off x="8594073" y="286971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B9719-FD2D-084B-B1C8-DDB0145165D0}"/>
              </a:ext>
            </a:extLst>
          </p:cNvPr>
          <p:cNvSpPr txBox="1"/>
          <p:nvPr/>
        </p:nvSpPr>
        <p:spPr>
          <a:xfrm>
            <a:off x="8975526" y="2093303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클릭 시 각 페이지로 이동</a:t>
            </a:r>
            <a:endParaRPr lang="en-US" altLang="ko-KR" sz="1200" dirty="0"/>
          </a:p>
          <a:p>
            <a:r>
              <a:rPr lang="en-US" altLang="ko-KR" sz="1200" dirty="0"/>
              <a:t>(9-1, 9-2, 9-3)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D57793-27E9-FC42-8DC4-7B53E9E11431}"/>
              </a:ext>
            </a:extLst>
          </p:cNvPr>
          <p:cNvSpPr txBox="1"/>
          <p:nvPr/>
        </p:nvSpPr>
        <p:spPr>
          <a:xfrm>
            <a:off x="8975526" y="2869719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주소와 고객센터 정보 게시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9A0409-DCEC-2F46-85CC-AC9B54EB4DF1}"/>
              </a:ext>
            </a:extLst>
          </p:cNvPr>
          <p:cNvSpPr txBox="1"/>
          <p:nvPr/>
        </p:nvSpPr>
        <p:spPr>
          <a:xfrm>
            <a:off x="8975526" y="1328609"/>
            <a:ext cx="282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Header</a:t>
            </a:r>
            <a:r>
              <a:rPr lang="ko-KR" altLang="en-US" sz="1200" dirty="0"/>
              <a:t>의 모든 메뉴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해당 페이지로 이동</a:t>
            </a:r>
            <a:endParaRPr lang="en-US" altLang="ko-KR" sz="1200" dirty="0"/>
          </a:p>
          <a:p>
            <a:r>
              <a:rPr lang="en-US" altLang="ko-KR" sz="1200" dirty="0"/>
              <a:t>Header</a:t>
            </a:r>
            <a:r>
              <a:rPr lang="ko-KR" altLang="en-US" sz="1200" dirty="0"/>
              <a:t>에 </a:t>
            </a:r>
            <a:r>
              <a:rPr lang="en-US" altLang="ko-KR" sz="1200" dirty="0"/>
              <a:t>hover</a:t>
            </a:r>
            <a:r>
              <a:rPr lang="ko-KR" altLang="en-US" sz="1200" dirty="0"/>
              <a:t>시 투명도 </a:t>
            </a:r>
            <a:r>
              <a:rPr lang="en-US" altLang="ko-KR" sz="1200" dirty="0"/>
              <a:t>0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1F5020B-E39B-B249-9A8D-3075CD7CB938}"/>
              </a:ext>
            </a:extLst>
          </p:cNvPr>
          <p:cNvSpPr/>
          <p:nvPr/>
        </p:nvSpPr>
        <p:spPr>
          <a:xfrm>
            <a:off x="8594073" y="364027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DF3136-8F5F-1447-884B-D3F62ECA0156}"/>
              </a:ext>
            </a:extLst>
          </p:cNvPr>
          <p:cNvSpPr txBox="1"/>
          <p:nvPr/>
        </p:nvSpPr>
        <p:spPr>
          <a:xfrm>
            <a:off x="8980585" y="3640274"/>
            <a:ext cx="282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클릭시</a:t>
            </a:r>
            <a:r>
              <a:rPr lang="ko-KR" altLang="en-US" sz="1200" dirty="0"/>
              <a:t> 각 페이지로 이동</a:t>
            </a:r>
            <a:endParaRPr lang="en-US" altLang="ko-KR" sz="1200" dirty="0"/>
          </a:p>
          <a:p>
            <a:r>
              <a:rPr lang="en-US" altLang="ko-KR" sz="1200" dirty="0"/>
              <a:t>(9-4, 9-5, 9-6, </a:t>
            </a:r>
            <a:r>
              <a:rPr lang="ko-KR" altLang="en-US" sz="1200" dirty="0">
                <a:solidFill>
                  <a:srgbClr val="0070C0"/>
                </a:solidFill>
              </a:rPr>
              <a:t>팝업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0070C0"/>
                </a:solidFill>
              </a:rPr>
              <a:t>팝업</a:t>
            </a:r>
            <a:r>
              <a:rPr lang="en-US" altLang="ko-KR" sz="1200" dirty="0"/>
              <a:t>, 9-7)</a:t>
            </a:r>
            <a:endParaRPr lang="ko-KR" altLang="en-US" sz="1200" dirty="0"/>
          </a:p>
          <a:p>
            <a:r>
              <a:rPr lang="ko-KR" altLang="en-US" sz="1200" dirty="0"/>
              <a:t>하단부 </a:t>
            </a:r>
            <a:r>
              <a:rPr lang="ko-KR" altLang="en-US" sz="1200" dirty="0" err="1"/>
              <a:t>ㅣ</a:t>
            </a:r>
            <a:r>
              <a:rPr lang="ko-KR" altLang="en-US" sz="1200" dirty="0"/>
              <a:t> 의 경우 클릭 불가</a:t>
            </a:r>
            <a:endParaRPr lang="en-US" altLang="ko-KR" sz="12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9D9171D-FCB4-7E48-AF5D-FD2166AE5D65}"/>
              </a:ext>
            </a:extLst>
          </p:cNvPr>
          <p:cNvSpPr/>
          <p:nvPr/>
        </p:nvSpPr>
        <p:spPr>
          <a:xfrm>
            <a:off x="8594073" y="441082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DA730-2060-504F-AB3D-1CEA91AFC172}"/>
              </a:ext>
            </a:extLst>
          </p:cNvPr>
          <p:cNvSpPr txBox="1"/>
          <p:nvPr/>
        </p:nvSpPr>
        <p:spPr>
          <a:xfrm>
            <a:off x="8975526" y="4404968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클릭시</a:t>
            </a:r>
            <a:r>
              <a:rPr lang="ko-KR" altLang="en-US" sz="1200" dirty="0"/>
              <a:t> 각 </a:t>
            </a:r>
            <a:r>
              <a:rPr lang="en-US" altLang="ko-KR" sz="1200" dirty="0"/>
              <a:t>SNS</a:t>
            </a:r>
            <a:r>
              <a:rPr lang="ko-KR" altLang="en-US" sz="1200" dirty="0"/>
              <a:t>로 이동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C676F3C-B52E-3A4A-8DE5-F38754B01B0E}"/>
              </a:ext>
            </a:extLst>
          </p:cNvPr>
          <p:cNvSpPr/>
          <p:nvPr/>
        </p:nvSpPr>
        <p:spPr>
          <a:xfrm>
            <a:off x="5951190" y="537321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19140ED-66E5-E149-AD29-BD1777FB3CA6}"/>
              </a:ext>
            </a:extLst>
          </p:cNvPr>
          <p:cNvSpPr/>
          <p:nvPr/>
        </p:nvSpPr>
        <p:spPr>
          <a:xfrm>
            <a:off x="1342675" y="474306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17C6E5-5074-1940-93FD-2C158702F1A8}"/>
              </a:ext>
            </a:extLst>
          </p:cNvPr>
          <p:cNvSpPr/>
          <p:nvPr/>
        </p:nvSpPr>
        <p:spPr>
          <a:xfrm>
            <a:off x="1702718" y="3717032"/>
            <a:ext cx="1008112" cy="687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68DB88-5454-A941-B523-5E406E9CCFA8}"/>
              </a:ext>
            </a:extLst>
          </p:cNvPr>
          <p:cNvSpPr/>
          <p:nvPr/>
        </p:nvSpPr>
        <p:spPr>
          <a:xfrm>
            <a:off x="1702718" y="4657964"/>
            <a:ext cx="3456384" cy="332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B553FE-8315-574E-B65F-395E7E9964A4}"/>
              </a:ext>
            </a:extLst>
          </p:cNvPr>
          <p:cNvSpPr/>
          <p:nvPr/>
        </p:nvSpPr>
        <p:spPr>
          <a:xfrm>
            <a:off x="4943078" y="3721290"/>
            <a:ext cx="2067520" cy="683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C0FA8A-470A-AB43-B083-2AF2472680E9}"/>
              </a:ext>
            </a:extLst>
          </p:cNvPr>
          <p:cNvSpPr/>
          <p:nvPr/>
        </p:nvSpPr>
        <p:spPr>
          <a:xfrm>
            <a:off x="6311230" y="5373216"/>
            <a:ext cx="648072" cy="247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661A1C-1E49-9648-93F3-766AB073D4BD}"/>
              </a:ext>
            </a:extLst>
          </p:cNvPr>
          <p:cNvSpPr/>
          <p:nvPr/>
        </p:nvSpPr>
        <p:spPr>
          <a:xfrm>
            <a:off x="3502918" y="4743065"/>
            <a:ext cx="648072" cy="1981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06AC43-2945-C343-A3AE-9294B42330D9}"/>
              </a:ext>
            </a:extLst>
          </p:cNvPr>
          <p:cNvSpPr/>
          <p:nvPr/>
        </p:nvSpPr>
        <p:spPr>
          <a:xfrm>
            <a:off x="4215707" y="4749030"/>
            <a:ext cx="344485" cy="19213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647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7D98FF-D237-E14A-9407-9AA70F088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814" y="909596"/>
            <a:ext cx="3310168" cy="56542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6AF8DC-79B5-0C4B-B243-EEBADE03904D}"/>
              </a:ext>
            </a:extLst>
          </p:cNvPr>
          <p:cNvSpPr txBox="1"/>
          <p:nvPr/>
        </p:nvSpPr>
        <p:spPr>
          <a:xfrm>
            <a:off x="551934" y="355598"/>
            <a:ext cx="634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기업 및 단체 구매 안내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–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판매상품안내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(saleGoodsinfo.html)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14236-0A9F-D84E-B54D-62D24310737C}"/>
              </a:ext>
            </a:extLst>
          </p:cNvPr>
          <p:cNvSpPr txBox="1"/>
          <p:nvPr/>
        </p:nvSpPr>
        <p:spPr>
          <a:xfrm>
            <a:off x="7404197" y="54026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9-1,a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D3AEEA8-9582-C14A-96AA-AF21EC2285F7}"/>
              </a:ext>
            </a:extLst>
          </p:cNvPr>
          <p:cNvSpPr/>
          <p:nvPr/>
        </p:nvSpPr>
        <p:spPr>
          <a:xfrm>
            <a:off x="2255632" y="162277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FA35B96-CAFC-C24C-A040-5CF03E0D11CE}"/>
              </a:ext>
            </a:extLst>
          </p:cNvPr>
          <p:cNvSpPr/>
          <p:nvPr/>
        </p:nvSpPr>
        <p:spPr>
          <a:xfrm>
            <a:off x="3599266" y="249289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31DA4A6-734F-6E49-9DBC-A11B7D6F4965}"/>
              </a:ext>
            </a:extLst>
          </p:cNvPr>
          <p:cNvSpPr/>
          <p:nvPr/>
        </p:nvSpPr>
        <p:spPr>
          <a:xfrm>
            <a:off x="3578232" y="626462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5111F31-A31C-4F4C-906B-FC1C4F08C105}"/>
              </a:ext>
            </a:extLst>
          </p:cNvPr>
          <p:cNvSpPr/>
          <p:nvPr/>
        </p:nvSpPr>
        <p:spPr>
          <a:xfrm>
            <a:off x="8600297" y="13286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666C537-1675-DF45-BE0F-A8873930752E}"/>
              </a:ext>
            </a:extLst>
          </p:cNvPr>
          <p:cNvSpPr/>
          <p:nvPr/>
        </p:nvSpPr>
        <p:spPr>
          <a:xfrm>
            <a:off x="8594074" y="209916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BE7169D-ECDF-884A-BB5B-AA17AE672518}"/>
              </a:ext>
            </a:extLst>
          </p:cNvPr>
          <p:cNvSpPr/>
          <p:nvPr/>
        </p:nvSpPr>
        <p:spPr>
          <a:xfrm>
            <a:off x="8594073" y="286971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44CB85-BDF5-FC4C-9FC7-D1C017615997}"/>
              </a:ext>
            </a:extLst>
          </p:cNvPr>
          <p:cNvSpPr txBox="1"/>
          <p:nvPr/>
        </p:nvSpPr>
        <p:spPr>
          <a:xfrm>
            <a:off x="8975526" y="2099164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온라인몰로 </a:t>
            </a:r>
            <a:r>
              <a:rPr lang="ko-KR" altLang="en-US" sz="1200" dirty="0" err="1"/>
              <a:t>링크되어잇음</a:t>
            </a:r>
            <a:endParaRPr lang="en-US" altLang="ko-KR" sz="1200" dirty="0"/>
          </a:p>
          <a:p>
            <a:r>
              <a:rPr lang="en-US" altLang="ko-KR" sz="1200" dirty="0"/>
              <a:t>(https://www.twosomebiz.com)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67C2C-2C8A-1C48-8031-C011964BBA17}"/>
              </a:ext>
            </a:extLst>
          </p:cNvPr>
          <p:cNvSpPr txBox="1"/>
          <p:nvPr/>
        </p:nvSpPr>
        <p:spPr>
          <a:xfrm>
            <a:off x="8975526" y="2869719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구매절차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en-US" altLang="ko-KR" sz="1200" dirty="0"/>
              <a:t>9-1,b</a:t>
            </a:r>
            <a:r>
              <a:rPr lang="ko-KR" altLang="en-US" sz="1200" dirty="0"/>
              <a:t>로 이동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A03AF-CDB9-384A-BE11-B90F232961FB}"/>
              </a:ext>
            </a:extLst>
          </p:cNvPr>
          <p:cNvSpPr txBox="1"/>
          <p:nvPr/>
        </p:nvSpPr>
        <p:spPr>
          <a:xfrm>
            <a:off x="8975526" y="1328609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클릭시</a:t>
            </a:r>
            <a:r>
              <a:rPr lang="ko-KR" altLang="en-US" sz="1200" dirty="0"/>
              <a:t> 해당 </a:t>
            </a:r>
            <a:r>
              <a:rPr lang="en-US" altLang="ko-KR" sz="1200" dirty="0"/>
              <a:t>html</a:t>
            </a:r>
            <a:r>
              <a:rPr lang="ko-KR" altLang="en-US" sz="1200" dirty="0"/>
              <a:t>로 이동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936289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B260DC5-FD1E-8541-85D6-574780BC3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005" y="1096687"/>
            <a:ext cx="3919516" cy="53641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D0498C-4AFA-5748-93C0-445941BC5C04}"/>
              </a:ext>
            </a:extLst>
          </p:cNvPr>
          <p:cNvSpPr txBox="1"/>
          <p:nvPr/>
        </p:nvSpPr>
        <p:spPr>
          <a:xfrm>
            <a:off x="551934" y="355598"/>
            <a:ext cx="530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기업 및 단체 구매 안내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–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구매절차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(buyStep.html)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9A141-A921-AF4B-8250-11864BA09947}"/>
              </a:ext>
            </a:extLst>
          </p:cNvPr>
          <p:cNvSpPr txBox="1"/>
          <p:nvPr/>
        </p:nvSpPr>
        <p:spPr>
          <a:xfrm>
            <a:off x="7404197" y="54026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9-1,b,</a:t>
            </a:r>
            <a:r>
              <a:rPr lang="ko-KR" altLang="en-US" sz="1800" dirty="0" err="1"/>
              <a:t>ㄱ</a:t>
            </a:r>
            <a:endParaRPr lang="en-US" altLang="ko-KR" sz="18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2A9477E-DD4B-8C48-B555-2EE04F8F021F}"/>
              </a:ext>
            </a:extLst>
          </p:cNvPr>
          <p:cNvSpPr/>
          <p:nvPr/>
        </p:nvSpPr>
        <p:spPr>
          <a:xfrm>
            <a:off x="2206774" y="255496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399BA52-4905-3546-B2C8-9EA6E6092A0B}"/>
              </a:ext>
            </a:extLst>
          </p:cNvPr>
          <p:cNvSpPr/>
          <p:nvPr/>
        </p:nvSpPr>
        <p:spPr>
          <a:xfrm>
            <a:off x="5087094" y="594928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23CDE7-5F25-9646-93C9-3DBBBBF88AD8}"/>
              </a:ext>
            </a:extLst>
          </p:cNvPr>
          <p:cNvSpPr/>
          <p:nvPr/>
        </p:nvSpPr>
        <p:spPr>
          <a:xfrm>
            <a:off x="8600297" y="13286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997836C-90C3-D44C-8BF8-1331CBD55F30}"/>
              </a:ext>
            </a:extLst>
          </p:cNvPr>
          <p:cNvSpPr/>
          <p:nvPr/>
        </p:nvSpPr>
        <p:spPr>
          <a:xfrm>
            <a:off x="8594074" y="209916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E3330-B59A-A14D-BAFF-406B4D72EA9D}"/>
              </a:ext>
            </a:extLst>
          </p:cNvPr>
          <p:cNvSpPr txBox="1"/>
          <p:nvPr/>
        </p:nvSpPr>
        <p:spPr>
          <a:xfrm>
            <a:off x="8975526" y="2093303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온라인 문의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en-US" altLang="ko-KR" sz="1200" dirty="0"/>
              <a:t>9-1,d</a:t>
            </a:r>
            <a:r>
              <a:rPr lang="ko-KR" altLang="en-US" sz="1200" dirty="0"/>
              <a:t>로 이동</a:t>
            </a:r>
            <a:endParaRPr lang="en-US" altLang="ko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B0A52-BD54-4642-8F32-46C80F946D97}"/>
              </a:ext>
            </a:extLst>
          </p:cNvPr>
          <p:cNvSpPr txBox="1"/>
          <p:nvPr/>
        </p:nvSpPr>
        <p:spPr>
          <a:xfrm>
            <a:off x="8975526" y="1328609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ADE19-21A9-C74C-9A96-9E8733F5C15D}"/>
              </a:ext>
            </a:extLst>
          </p:cNvPr>
          <p:cNvSpPr txBox="1"/>
          <p:nvPr/>
        </p:nvSpPr>
        <p:spPr>
          <a:xfrm>
            <a:off x="8970490" y="1328609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서로 다른 구매 절차로 안내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313392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FCF9DB-D257-BC49-89B2-3B7B9081E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950" y="1625897"/>
            <a:ext cx="3982933" cy="4251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0E4583-0BD9-EC4E-8321-37B3244FF02C}"/>
              </a:ext>
            </a:extLst>
          </p:cNvPr>
          <p:cNvSpPr txBox="1"/>
          <p:nvPr/>
        </p:nvSpPr>
        <p:spPr>
          <a:xfrm>
            <a:off x="551934" y="355598"/>
            <a:ext cx="530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기업 및 단체 구매 안내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–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구매절차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(buyStep.html)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A22DE-7C42-544F-9DC9-DD938B44DF9D}"/>
              </a:ext>
            </a:extLst>
          </p:cNvPr>
          <p:cNvSpPr txBox="1"/>
          <p:nvPr/>
        </p:nvSpPr>
        <p:spPr>
          <a:xfrm>
            <a:off x="7404197" y="54026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9-1,b,</a:t>
            </a:r>
            <a:r>
              <a:rPr lang="ko-KR" altLang="en-US" dirty="0"/>
              <a:t>ㄴ</a:t>
            </a:r>
            <a:endParaRPr lang="en-US" altLang="ko-KR" sz="18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BA95C1B-2BF5-F04D-B998-4E4D33CDAE2E}"/>
              </a:ext>
            </a:extLst>
          </p:cNvPr>
          <p:cNvSpPr/>
          <p:nvPr/>
        </p:nvSpPr>
        <p:spPr>
          <a:xfrm>
            <a:off x="2206774" y="3056121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9F6000A-7C9A-6543-BE66-3E449EF08779}"/>
              </a:ext>
            </a:extLst>
          </p:cNvPr>
          <p:cNvSpPr/>
          <p:nvPr/>
        </p:nvSpPr>
        <p:spPr>
          <a:xfrm>
            <a:off x="5159102" y="5442321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77A01B8-CADE-804E-B428-3C60119A5D79}"/>
              </a:ext>
            </a:extLst>
          </p:cNvPr>
          <p:cNvSpPr/>
          <p:nvPr/>
        </p:nvSpPr>
        <p:spPr>
          <a:xfrm>
            <a:off x="8600297" y="13286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B7B88AF-37F1-2748-BD8D-6C6DCDF2AE8A}"/>
              </a:ext>
            </a:extLst>
          </p:cNvPr>
          <p:cNvSpPr/>
          <p:nvPr/>
        </p:nvSpPr>
        <p:spPr>
          <a:xfrm>
            <a:off x="8594074" y="209916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15601-59A5-294A-B51C-C5885B5DDAA0}"/>
              </a:ext>
            </a:extLst>
          </p:cNvPr>
          <p:cNvSpPr txBox="1"/>
          <p:nvPr/>
        </p:nvSpPr>
        <p:spPr>
          <a:xfrm>
            <a:off x="8975526" y="2093303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온라인 문의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en-US" altLang="ko-KR" sz="1200" dirty="0"/>
              <a:t>9-1,d</a:t>
            </a:r>
            <a:r>
              <a:rPr lang="ko-KR" altLang="en-US" sz="1200" dirty="0"/>
              <a:t>로 이동</a:t>
            </a:r>
            <a:endParaRPr lang="en-US" altLang="ko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E907B0-C1CB-2648-8CC2-BC6051D21A10}"/>
              </a:ext>
            </a:extLst>
          </p:cNvPr>
          <p:cNvSpPr txBox="1"/>
          <p:nvPr/>
        </p:nvSpPr>
        <p:spPr>
          <a:xfrm>
            <a:off x="8975526" y="1328609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B2077D-7750-FF44-B593-AFA3CB058D33}"/>
              </a:ext>
            </a:extLst>
          </p:cNvPr>
          <p:cNvSpPr txBox="1"/>
          <p:nvPr/>
        </p:nvSpPr>
        <p:spPr>
          <a:xfrm>
            <a:off x="8970490" y="1328609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서로 다른 구매 절차로 안내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188586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9CDFF00-39D3-3343-A2F6-8D12937EB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704" y="1196752"/>
            <a:ext cx="3676542" cy="51436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E21C32-D86D-5047-BAE2-1A60788169A6}"/>
              </a:ext>
            </a:extLst>
          </p:cNvPr>
          <p:cNvSpPr txBox="1"/>
          <p:nvPr/>
        </p:nvSpPr>
        <p:spPr>
          <a:xfrm>
            <a:off x="551934" y="355598"/>
            <a:ext cx="530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기업 및 단체 구매 안내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–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구매절차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(buyStep.html)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1A3E3-BE0F-2D4D-9B87-73D8AE3EC1F5}"/>
              </a:ext>
            </a:extLst>
          </p:cNvPr>
          <p:cNvSpPr txBox="1"/>
          <p:nvPr/>
        </p:nvSpPr>
        <p:spPr>
          <a:xfrm>
            <a:off x="7404197" y="54026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9-1,b,</a:t>
            </a:r>
            <a:r>
              <a:rPr lang="ko-KR" altLang="en-US" dirty="0"/>
              <a:t>ㄷ</a:t>
            </a:r>
            <a:endParaRPr lang="en-US" altLang="ko-KR" sz="18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5C2F3EE-0B20-7347-8EEF-4EB2E76B06E8}"/>
              </a:ext>
            </a:extLst>
          </p:cNvPr>
          <p:cNvSpPr/>
          <p:nvPr/>
        </p:nvSpPr>
        <p:spPr>
          <a:xfrm>
            <a:off x="2531569" y="255496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A9D709A-11B1-D248-98A8-482A75897A41}"/>
              </a:ext>
            </a:extLst>
          </p:cNvPr>
          <p:cNvSpPr/>
          <p:nvPr/>
        </p:nvSpPr>
        <p:spPr>
          <a:xfrm>
            <a:off x="5267873" y="587727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2ABBA9A-33A9-F24F-AB92-E7FE5552C0BD}"/>
              </a:ext>
            </a:extLst>
          </p:cNvPr>
          <p:cNvSpPr/>
          <p:nvPr/>
        </p:nvSpPr>
        <p:spPr>
          <a:xfrm>
            <a:off x="8600297" y="13286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5AFA8DC-33B6-DD44-A0D6-1CA29CA41E7D}"/>
              </a:ext>
            </a:extLst>
          </p:cNvPr>
          <p:cNvSpPr/>
          <p:nvPr/>
        </p:nvSpPr>
        <p:spPr>
          <a:xfrm>
            <a:off x="8594074" y="209916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FA7A8-1C8D-734A-A635-5F978360C6BC}"/>
              </a:ext>
            </a:extLst>
          </p:cNvPr>
          <p:cNvSpPr txBox="1"/>
          <p:nvPr/>
        </p:nvSpPr>
        <p:spPr>
          <a:xfrm>
            <a:off x="8975526" y="2093303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온라인 문의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en-US" altLang="ko-KR" sz="1200" dirty="0"/>
              <a:t>9-1,d</a:t>
            </a:r>
            <a:r>
              <a:rPr lang="ko-KR" altLang="en-US" sz="1200" dirty="0"/>
              <a:t>로 이동</a:t>
            </a:r>
            <a:endParaRPr lang="en-US" altLang="ko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D8EEC-3BFD-F64B-A2E8-436EB2A30D1C}"/>
              </a:ext>
            </a:extLst>
          </p:cNvPr>
          <p:cNvSpPr txBox="1"/>
          <p:nvPr/>
        </p:nvSpPr>
        <p:spPr>
          <a:xfrm>
            <a:off x="8975526" y="1328609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312A4F-64FD-6A46-89A4-D29C907D8C84}"/>
              </a:ext>
            </a:extLst>
          </p:cNvPr>
          <p:cNvSpPr txBox="1"/>
          <p:nvPr/>
        </p:nvSpPr>
        <p:spPr>
          <a:xfrm>
            <a:off x="8970490" y="1328609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서로 다른 구매 절차로 안내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97139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605D3D-6A9F-C743-AA97-ADEF5F2AD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991" y="1124744"/>
            <a:ext cx="3722580" cy="522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276C7D-5AED-5C40-B712-7DCF79A972C4}"/>
              </a:ext>
            </a:extLst>
          </p:cNvPr>
          <p:cNvSpPr txBox="1"/>
          <p:nvPr/>
        </p:nvSpPr>
        <p:spPr>
          <a:xfrm>
            <a:off x="551934" y="355598"/>
            <a:ext cx="530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기업 및 단체 구매 안내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–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구매절차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(buyStep.html)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D4DE5-8279-B544-B38F-83B165696CF5}"/>
              </a:ext>
            </a:extLst>
          </p:cNvPr>
          <p:cNvSpPr txBox="1"/>
          <p:nvPr/>
        </p:nvSpPr>
        <p:spPr>
          <a:xfrm>
            <a:off x="7404197" y="54026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9-1,b,</a:t>
            </a:r>
            <a:r>
              <a:rPr lang="ko-KR" altLang="en-US" dirty="0"/>
              <a:t>ㄹ</a:t>
            </a:r>
            <a:endParaRPr lang="en-US" altLang="ko-KR" sz="18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1D58FA1-7906-E646-B3F9-33FF9786A953}"/>
              </a:ext>
            </a:extLst>
          </p:cNvPr>
          <p:cNvSpPr/>
          <p:nvPr/>
        </p:nvSpPr>
        <p:spPr>
          <a:xfrm>
            <a:off x="2422798" y="244170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BFB8999-DE02-0E47-BD66-05C60CDBCA34}"/>
              </a:ext>
            </a:extLst>
          </p:cNvPr>
          <p:cNvSpPr/>
          <p:nvPr/>
        </p:nvSpPr>
        <p:spPr>
          <a:xfrm>
            <a:off x="5303118" y="583602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31CD407-1AF6-EA42-B21C-29894AD01B3F}"/>
              </a:ext>
            </a:extLst>
          </p:cNvPr>
          <p:cNvSpPr/>
          <p:nvPr/>
        </p:nvSpPr>
        <p:spPr>
          <a:xfrm>
            <a:off x="8600297" y="13286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0BCFCF3-6A0E-3742-B444-5964A09D3591}"/>
              </a:ext>
            </a:extLst>
          </p:cNvPr>
          <p:cNvSpPr/>
          <p:nvPr/>
        </p:nvSpPr>
        <p:spPr>
          <a:xfrm>
            <a:off x="8594074" y="209916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0857B3-24B8-0144-979B-823BD0A555C2}"/>
              </a:ext>
            </a:extLst>
          </p:cNvPr>
          <p:cNvSpPr txBox="1"/>
          <p:nvPr/>
        </p:nvSpPr>
        <p:spPr>
          <a:xfrm>
            <a:off x="8975526" y="2093303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온라인 문의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en-US" altLang="ko-KR" sz="1200" dirty="0"/>
              <a:t>9-1,d</a:t>
            </a:r>
            <a:r>
              <a:rPr lang="ko-KR" altLang="en-US" sz="1200" dirty="0"/>
              <a:t>로 이동</a:t>
            </a:r>
            <a:endParaRPr lang="en-US" altLang="ko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CFECD-46B9-614B-A29F-B1AD57D84C98}"/>
              </a:ext>
            </a:extLst>
          </p:cNvPr>
          <p:cNvSpPr txBox="1"/>
          <p:nvPr/>
        </p:nvSpPr>
        <p:spPr>
          <a:xfrm>
            <a:off x="8975526" y="1328609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DD60B-4C43-8149-9087-CB8D02A03005}"/>
              </a:ext>
            </a:extLst>
          </p:cNvPr>
          <p:cNvSpPr txBox="1"/>
          <p:nvPr/>
        </p:nvSpPr>
        <p:spPr>
          <a:xfrm>
            <a:off x="8970490" y="1328609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서로 다른 구매 절차로 안내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754888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7E91DC-CD79-0546-948B-DFBA2DA5F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986" y="1263691"/>
            <a:ext cx="5358340" cy="5045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4C9374-BFCE-D646-8C2B-0C205E7372EA}"/>
              </a:ext>
            </a:extLst>
          </p:cNvPr>
          <p:cNvSpPr txBox="1"/>
          <p:nvPr/>
        </p:nvSpPr>
        <p:spPr>
          <a:xfrm>
            <a:off x="551934" y="355598"/>
            <a:ext cx="634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기업 및 단체 구매 안내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–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결제 수단 안내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(paymentInfo.html)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E05D22-F409-A44E-BE6D-F0FAC1CEC7B7}"/>
              </a:ext>
            </a:extLst>
          </p:cNvPr>
          <p:cNvSpPr txBox="1"/>
          <p:nvPr/>
        </p:nvSpPr>
        <p:spPr>
          <a:xfrm>
            <a:off x="7404197" y="54026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9-1,c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AFCC6A1-0F80-9F47-B6A9-77BE6D938AA3}"/>
              </a:ext>
            </a:extLst>
          </p:cNvPr>
          <p:cNvSpPr/>
          <p:nvPr/>
        </p:nvSpPr>
        <p:spPr>
          <a:xfrm>
            <a:off x="5489394" y="5709651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DA57686-DB1A-C542-8C8B-B6306290DCDA}"/>
              </a:ext>
            </a:extLst>
          </p:cNvPr>
          <p:cNvSpPr/>
          <p:nvPr/>
        </p:nvSpPr>
        <p:spPr>
          <a:xfrm>
            <a:off x="8600297" y="13286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3E302-86A5-EF48-9C95-3D966BDB81C1}"/>
              </a:ext>
            </a:extLst>
          </p:cNvPr>
          <p:cNvSpPr txBox="1"/>
          <p:nvPr/>
        </p:nvSpPr>
        <p:spPr>
          <a:xfrm>
            <a:off x="8975526" y="1328609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9-1,d</a:t>
            </a:r>
            <a:r>
              <a:rPr lang="ko-KR" altLang="en-US" sz="1200" dirty="0"/>
              <a:t>로 이동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4001129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7E0043-0138-E44E-B138-145C20B29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09" y="2268126"/>
            <a:ext cx="3746142" cy="42342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8C36D48-4F56-BF43-9FCA-082154D62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4" y="913162"/>
            <a:ext cx="4268495" cy="5589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316FD7-B513-3A4C-82B8-5DB9537B5B23}"/>
              </a:ext>
            </a:extLst>
          </p:cNvPr>
          <p:cNvSpPr txBox="1"/>
          <p:nvPr/>
        </p:nvSpPr>
        <p:spPr>
          <a:xfrm>
            <a:off x="551934" y="355598"/>
            <a:ext cx="8237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기업 및 단체 구매 안내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–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온라인 대량 구매 상담 문의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(bulkOrderinquiry.html)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21CEA-2E09-3E45-9AFB-F013D527A1DF}"/>
              </a:ext>
            </a:extLst>
          </p:cNvPr>
          <p:cNvSpPr txBox="1"/>
          <p:nvPr/>
        </p:nvSpPr>
        <p:spPr>
          <a:xfrm>
            <a:off x="7404197" y="54026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9-1,d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BA0DE43-FA55-C346-82B7-3A98E2A9A575}"/>
              </a:ext>
            </a:extLst>
          </p:cNvPr>
          <p:cNvSpPr/>
          <p:nvPr/>
        </p:nvSpPr>
        <p:spPr>
          <a:xfrm>
            <a:off x="6513582" y="447344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3FC5EFB-099C-1D44-8875-B3911D88534E}"/>
              </a:ext>
            </a:extLst>
          </p:cNvPr>
          <p:cNvSpPr/>
          <p:nvPr/>
        </p:nvSpPr>
        <p:spPr>
          <a:xfrm>
            <a:off x="5406178" y="609329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A718A8-3BBA-DC44-B000-8FEB29E24A16}"/>
              </a:ext>
            </a:extLst>
          </p:cNvPr>
          <p:cNvSpPr/>
          <p:nvPr/>
        </p:nvSpPr>
        <p:spPr>
          <a:xfrm>
            <a:off x="8600297" y="13286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9EC6621-33B7-3442-83AF-1BCAC9BC54C3}"/>
              </a:ext>
            </a:extLst>
          </p:cNvPr>
          <p:cNvSpPr/>
          <p:nvPr/>
        </p:nvSpPr>
        <p:spPr>
          <a:xfrm>
            <a:off x="8594074" y="209916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C1B360-4DF1-0E4D-9E0E-A40D18B34CA0}"/>
              </a:ext>
            </a:extLst>
          </p:cNvPr>
          <p:cNvSpPr txBox="1"/>
          <p:nvPr/>
        </p:nvSpPr>
        <p:spPr>
          <a:xfrm>
            <a:off x="8975526" y="2093303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버튼에 </a:t>
            </a:r>
            <a:r>
              <a:rPr lang="en-US" altLang="ko-KR" sz="1200" dirty="0"/>
              <a:t>hover</a:t>
            </a:r>
            <a:r>
              <a:rPr lang="ko-KR" altLang="en-US" sz="1200" dirty="0"/>
              <a:t>시 버튼이 회색</a:t>
            </a:r>
            <a:r>
              <a:rPr lang="en-US" altLang="ko-KR" sz="1200" dirty="0"/>
              <a:t>, </a:t>
            </a:r>
            <a:r>
              <a:rPr lang="ko-KR" altLang="en-US" sz="1200" dirty="0"/>
              <a:t>검은색으로 변함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B949D6-A09E-2F43-892D-5074FEAB24FE}"/>
              </a:ext>
            </a:extLst>
          </p:cNvPr>
          <p:cNvSpPr txBox="1"/>
          <p:nvPr/>
        </p:nvSpPr>
        <p:spPr>
          <a:xfrm>
            <a:off x="8975526" y="1328609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새로고침에</a:t>
            </a:r>
            <a:r>
              <a:rPr lang="ko-KR" altLang="en-US" sz="1200" dirty="0"/>
              <a:t> </a:t>
            </a:r>
            <a:r>
              <a:rPr lang="en-US" altLang="ko-KR" sz="1200" dirty="0"/>
              <a:t>hover</a:t>
            </a:r>
            <a:r>
              <a:rPr lang="ko-KR" altLang="en-US" sz="1200" dirty="0"/>
              <a:t>시 버튼이 회색으로 변함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263095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96D597-AEAB-FD44-9C0B-E0C01C2C2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35" y="934570"/>
            <a:ext cx="3024336" cy="57313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7F30CB-AE09-A548-91B8-A0FEEAF962BB}"/>
              </a:ext>
            </a:extLst>
          </p:cNvPr>
          <p:cNvSpPr txBox="1"/>
          <p:nvPr/>
        </p:nvSpPr>
        <p:spPr>
          <a:xfrm>
            <a:off x="551934" y="355598"/>
            <a:ext cx="545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기업 및 단체 구매 안내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– FAQ(bulkOrderFaq.html)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810CD-22E8-1E42-BC92-50C5FA94CFD5}"/>
              </a:ext>
            </a:extLst>
          </p:cNvPr>
          <p:cNvSpPr txBox="1"/>
          <p:nvPr/>
        </p:nvSpPr>
        <p:spPr>
          <a:xfrm>
            <a:off x="7404197" y="540264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9-1,e,</a:t>
            </a:r>
            <a:r>
              <a:rPr lang="ko-KR" altLang="en-US" sz="1800" dirty="0" err="1"/>
              <a:t>ㄱ</a:t>
            </a:r>
            <a:r>
              <a:rPr lang="ko-KR" altLang="en-US" sz="1800" dirty="0"/>
              <a:t> </a:t>
            </a:r>
            <a:r>
              <a:rPr lang="en-US" altLang="ko-KR" sz="1800" dirty="0"/>
              <a:t>~ 9-1,e,</a:t>
            </a:r>
            <a:r>
              <a:rPr lang="ko-KR" altLang="en-US" sz="1800" dirty="0" err="1"/>
              <a:t>ㅂ</a:t>
            </a:r>
            <a:endParaRPr lang="en-US" altLang="ko-KR" sz="18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F01590-C411-7C49-860E-0BBECAA28BF6}"/>
              </a:ext>
            </a:extLst>
          </p:cNvPr>
          <p:cNvSpPr/>
          <p:nvPr/>
        </p:nvSpPr>
        <p:spPr>
          <a:xfrm>
            <a:off x="9800" y="183260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702060B-EEF7-BD4D-B495-A08363355805}"/>
              </a:ext>
            </a:extLst>
          </p:cNvPr>
          <p:cNvSpPr/>
          <p:nvPr/>
        </p:nvSpPr>
        <p:spPr>
          <a:xfrm>
            <a:off x="8600297" y="13286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0A4E0-BA02-5040-AC99-9C5D723DAFA8}"/>
              </a:ext>
            </a:extLst>
          </p:cNvPr>
          <p:cNvSpPr txBox="1"/>
          <p:nvPr/>
        </p:nvSpPr>
        <p:spPr>
          <a:xfrm>
            <a:off x="8975526" y="1328609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클릭시</a:t>
            </a:r>
            <a:r>
              <a:rPr lang="ko-KR" altLang="en-US" sz="1200" dirty="0"/>
              <a:t> 해당 내용의 </a:t>
            </a:r>
            <a:r>
              <a:rPr lang="ko-KR" altLang="en-US" sz="1200" dirty="0" err="1"/>
              <a:t>게시글들을</a:t>
            </a:r>
            <a:r>
              <a:rPr lang="ko-KR" altLang="en-US" sz="1200" dirty="0"/>
              <a:t> 보여줌</a:t>
            </a:r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DE7C06-8550-8747-A2D3-551A4B21E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228" y="934570"/>
            <a:ext cx="1323256" cy="14091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D79990-3FFE-5E42-A35A-8914081BE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4991" y="923400"/>
            <a:ext cx="1950386" cy="14203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875CCE-185B-2941-A0D9-99BF546E3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8012" y="2492896"/>
            <a:ext cx="1950387" cy="13979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8C2592-09C6-4840-9F8E-489DC94797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0608" y="2492896"/>
            <a:ext cx="2140536" cy="17219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E39E7C-62E9-6F41-B9F3-BECD21EFCE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3038" y="4437112"/>
            <a:ext cx="2210712" cy="157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724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ED95FE-DAAA-9248-AF7C-3E4E5CC589D1}"/>
              </a:ext>
            </a:extLst>
          </p:cNvPr>
          <p:cNvSpPr txBox="1"/>
          <p:nvPr/>
        </p:nvSpPr>
        <p:spPr>
          <a:xfrm>
            <a:off x="551934" y="3555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가맹상담신청</a:t>
            </a:r>
            <a:endParaRPr lang="en-US" altLang="ko-KR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60241F-4730-F349-B906-A62B780D8B7C}"/>
              </a:ext>
            </a:extLst>
          </p:cNvPr>
          <p:cNvSpPr txBox="1"/>
          <p:nvPr/>
        </p:nvSpPr>
        <p:spPr>
          <a:xfrm>
            <a:off x="7404197" y="540264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9-2(=6-3)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273E22-BC11-A543-9B67-E2EDB9DACB7A}"/>
              </a:ext>
            </a:extLst>
          </p:cNvPr>
          <p:cNvSpPr txBox="1"/>
          <p:nvPr/>
        </p:nvSpPr>
        <p:spPr>
          <a:xfrm>
            <a:off x="8975526" y="1328609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6-3</a:t>
            </a:r>
            <a:r>
              <a:rPr lang="ko-KR" altLang="en-US" sz="1200" dirty="0"/>
              <a:t>으로 이동</a:t>
            </a:r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D5D44B-083F-354F-A95E-8F750BDA5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846" y="909596"/>
            <a:ext cx="2896443" cy="566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69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D0A2C013-050E-874A-82A1-88D6EB4D46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56" y="1771812"/>
            <a:ext cx="7817413" cy="40334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192E0C-7C7B-BC44-9D52-B075F373B550}"/>
              </a:ext>
            </a:extLst>
          </p:cNvPr>
          <p:cNvSpPr txBox="1"/>
          <p:nvPr/>
        </p:nvSpPr>
        <p:spPr>
          <a:xfrm>
            <a:off x="551934" y="355598"/>
            <a:ext cx="382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/>
              <a:t>메인페이지</a:t>
            </a:r>
            <a:r>
              <a:rPr lang="en-US" altLang="ko-KR" sz="1800" dirty="0"/>
              <a:t>(index.html (main.html))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C0F22-FE5E-0942-A35F-431A42AC6B55}"/>
              </a:ext>
            </a:extLst>
          </p:cNvPr>
          <p:cNvSpPr txBox="1"/>
          <p:nvPr/>
        </p:nvSpPr>
        <p:spPr>
          <a:xfrm>
            <a:off x="7404197" y="54026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1-5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B23BFEF-42BC-A54F-B0F8-F8393155CB72}"/>
              </a:ext>
            </a:extLst>
          </p:cNvPr>
          <p:cNvSpPr/>
          <p:nvPr/>
        </p:nvSpPr>
        <p:spPr>
          <a:xfrm>
            <a:off x="694606" y="234629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8AC547B-A4D3-D046-A67C-FB50E3DDCF58}"/>
              </a:ext>
            </a:extLst>
          </p:cNvPr>
          <p:cNvSpPr/>
          <p:nvPr/>
        </p:nvSpPr>
        <p:spPr>
          <a:xfrm>
            <a:off x="3646934" y="486916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1277E90-EA9F-7641-BDA0-847527842187}"/>
              </a:ext>
            </a:extLst>
          </p:cNvPr>
          <p:cNvSpPr/>
          <p:nvPr/>
        </p:nvSpPr>
        <p:spPr>
          <a:xfrm>
            <a:off x="4655046" y="486916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70106C5-0B4F-FC4F-9DF1-375F4DDA2A3F}"/>
              </a:ext>
            </a:extLst>
          </p:cNvPr>
          <p:cNvSpPr/>
          <p:nvPr/>
        </p:nvSpPr>
        <p:spPr>
          <a:xfrm>
            <a:off x="8600297" y="13286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F46E800-17F0-4448-B40F-A2713373B20B}"/>
              </a:ext>
            </a:extLst>
          </p:cNvPr>
          <p:cNvSpPr/>
          <p:nvPr/>
        </p:nvSpPr>
        <p:spPr>
          <a:xfrm>
            <a:off x="8594074" y="209916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ECFEC8-9E00-2D4A-9015-02F80A1BC3E4}"/>
              </a:ext>
            </a:extLst>
          </p:cNvPr>
          <p:cNvSpPr/>
          <p:nvPr/>
        </p:nvSpPr>
        <p:spPr>
          <a:xfrm>
            <a:off x="8594073" y="286971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119C7B-CB05-5642-B47B-C8FAABA71CEF}"/>
              </a:ext>
            </a:extLst>
          </p:cNvPr>
          <p:cNvSpPr txBox="1"/>
          <p:nvPr/>
        </p:nvSpPr>
        <p:spPr>
          <a:xfrm>
            <a:off x="8975526" y="2093303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박스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가맹점 창업 안내로 이동</a:t>
            </a:r>
            <a:endParaRPr lang="en-US" altLang="ko-KR" sz="1200" dirty="0"/>
          </a:p>
          <a:p>
            <a:r>
              <a:rPr lang="en-US" altLang="ko-KR" sz="1200" dirty="0"/>
              <a:t>(storeStartupInfo.html)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3002D-8284-1047-A6F0-792E249D54E7}"/>
              </a:ext>
            </a:extLst>
          </p:cNvPr>
          <p:cNvSpPr txBox="1"/>
          <p:nvPr/>
        </p:nvSpPr>
        <p:spPr>
          <a:xfrm>
            <a:off x="8975526" y="2869719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박스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가맹점 창업 안내로 이동</a:t>
            </a:r>
            <a:endParaRPr lang="en-US" altLang="ko-KR" sz="1200" dirty="0"/>
          </a:p>
          <a:p>
            <a:r>
              <a:rPr lang="en-US" altLang="ko-KR" sz="1200" dirty="0"/>
              <a:t>(storeStartupInfo.html)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7DE414-4A58-3345-A6F1-9EB13BD0BE47}"/>
              </a:ext>
            </a:extLst>
          </p:cNvPr>
          <p:cNvSpPr txBox="1"/>
          <p:nvPr/>
        </p:nvSpPr>
        <p:spPr>
          <a:xfrm>
            <a:off x="8975526" y="1328609"/>
            <a:ext cx="282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Background</a:t>
            </a:r>
            <a:r>
              <a:rPr lang="ko-KR" altLang="en-US" sz="1200" dirty="0"/>
              <a:t> 두가지가 날아다님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회색 원 </a:t>
            </a:r>
            <a:r>
              <a:rPr lang="en-US" altLang="ko-KR" sz="1200" dirty="0"/>
              <a:t>– </a:t>
            </a:r>
            <a:r>
              <a:rPr lang="ko-KR" altLang="en-US" sz="1200" dirty="0"/>
              <a:t>속도 빠름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사진</a:t>
            </a:r>
            <a:r>
              <a:rPr lang="en-US" altLang="ko-KR" sz="1200" dirty="0"/>
              <a:t>+</a:t>
            </a:r>
            <a:r>
              <a:rPr lang="ko-KR" altLang="en-US" sz="1200" dirty="0"/>
              <a:t>가맹점 이름 </a:t>
            </a:r>
            <a:r>
              <a:rPr lang="en-US" altLang="ko-KR" sz="1200" dirty="0"/>
              <a:t>– </a:t>
            </a:r>
            <a:r>
              <a:rPr lang="ko-KR" altLang="en-US" sz="1200" dirty="0"/>
              <a:t>속도 느림</a:t>
            </a:r>
            <a:endParaRPr lang="en-US" altLang="ko-KR" sz="1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B2A43E1-C59A-A843-9A2F-7C7635B2CC56}"/>
              </a:ext>
            </a:extLst>
          </p:cNvPr>
          <p:cNvSpPr/>
          <p:nvPr/>
        </p:nvSpPr>
        <p:spPr>
          <a:xfrm>
            <a:off x="8594073" y="364027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2F5AB7-6755-D944-90B4-B6777EEAE691}"/>
              </a:ext>
            </a:extLst>
          </p:cNvPr>
          <p:cNvSpPr txBox="1"/>
          <p:nvPr/>
        </p:nvSpPr>
        <p:spPr>
          <a:xfrm>
            <a:off x="8980585" y="3640274"/>
            <a:ext cx="282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박스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가맹점 창업 안내</a:t>
            </a:r>
            <a:r>
              <a:rPr lang="en-US" altLang="ko-KR" sz="1200" dirty="0"/>
              <a:t>&gt;</a:t>
            </a:r>
            <a:r>
              <a:rPr lang="ko-KR" altLang="en-US" sz="1200" dirty="0"/>
              <a:t>온라인창업상담신청으로 이동</a:t>
            </a:r>
            <a:endParaRPr lang="en-US" altLang="ko-KR" sz="1200" dirty="0"/>
          </a:p>
          <a:p>
            <a:r>
              <a:rPr lang="en-US" altLang="ko-KR" sz="1200" dirty="0"/>
              <a:t>(storeStartupCounselApply.html)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00310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4C397C-BF38-FA40-9F04-63BD0E64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08" y="937193"/>
            <a:ext cx="2245767" cy="39172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92C60D-F06D-854F-A39F-85EBBAA14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116" y="959815"/>
            <a:ext cx="2176018" cy="27089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D720C18-E5D8-2F48-83E4-9F4132E2B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98" y="937193"/>
            <a:ext cx="2464279" cy="5584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2D373-F408-4640-B8D1-AB60396C5DBF}"/>
              </a:ext>
            </a:extLst>
          </p:cNvPr>
          <p:cNvSpPr txBox="1"/>
          <p:nvPr/>
        </p:nvSpPr>
        <p:spPr>
          <a:xfrm>
            <a:off x="551934" y="355598"/>
            <a:ext cx="389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사이버신문고</a:t>
            </a:r>
            <a:r>
              <a:rPr lang="en-US" altLang="ko-KR" sz="1800" dirty="0"/>
              <a:t>(cyberInformInfo.html)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2B219-0D5A-264B-82D7-59B00E143310}"/>
              </a:ext>
            </a:extLst>
          </p:cNvPr>
          <p:cNvSpPr txBox="1"/>
          <p:nvPr/>
        </p:nvSpPr>
        <p:spPr>
          <a:xfrm>
            <a:off x="7404197" y="54026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9-3,a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9759A05-548E-9449-A46A-7B975DB0894F}"/>
              </a:ext>
            </a:extLst>
          </p:cNvPr>
          <p:cNvSpPr/>
          <p:nvPr/>
        </p:nvSpPr>
        <p:spPr>
          <a:xfrm>
            <a:off x="143780" y="144458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76F7585-CCAF-D54B-97C2-415623FCA14A}"/>
              </a:ext>
            </a:extLst>
          </p:cNvPr>
          <p:cNvSpPr/>
          <p:nvPr/>
        </p:nvSpPr>
        <p:spPr>
          <a:xfrm>
            <a:off x="1054646" y="455839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A6122FF-4266-5E46-9077-58E4B2C59931}"/>
              </a:ext>
            </a:extLst>
          </p:cNvPr>
          <p:cNvSpPr/>
          <p:nvPr/>
        </p:nvSpPr>
        <p:spPr>
          <a:xfrm>
            <a:off x="5856824" y="98072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4ECE390-EA96-F54C-B946-3B7772794C70}"/>
              </a:ext>
            </a:extLst>
          </p:cNvPr>
          <p:cNvSpPr/>
          <p:nvPr/>
        </p:nvSpPr>
        <p:spPr>
          <a:xfrm>
            <a:off x="8600297" y="13286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CE80E6A-E084-364B-92BA-07941231551E}"/>
              </a:ext>
            </a:extLst>
          </p:cNvPr>
          <p:cNvSpPr/>
          <p:nvPr/>
        </p:nvSpPr>
        <p:spPr>
          <a:xfrm>
            <a:off x="8594074" y="209916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09E091A-EAEC-2E48-B2E8-3D24E862F423}"/>
              </a:ext>
            </a:extLst>
          </p:cNvPr>
          <p:cNvSpPr/>
          <p:nvPr/>
        </p:nvSpPr>
        <p:spPr>
          <a:xfrm>
            <a:off x="8594073" y="286971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3E051-94BE-BE4F-849D-4A090922225F}"/>
              </a:ext>
            </a:extLst>
          </p:cNvPr>
          <p:cNvSpPr txBox="1"/>
          <p:nvPr/>
        </p:nvSpPr>
        <p:spPr>
          <a:xfrm>
            <a:off x="8975526" y="2093303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Hover</a:t>
            </a:r>
            <a:r>
              <a:rPr lang="ko-KR" altLang="en-US" sz="1200" dirty="0"/>
              <a:t>시 버튼이 검은색으로 바뀜</a:t>
            </a:r>
            <a:endParaRPr lang="en-US" altLang="ko-KR" sz="1200" dirty="0"/>
          </a:p>
          <a:p>
            <a:r>
              <a:rPr lang="ko-KR" altLang="en-US" sz="1200" dirty="0"/>
              <a:t>해당 팝업창이 뜸 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E13FE9-A4CD-0040-9B45-1BBCC942E893}"/>
              </a:ext>
            </a:extLst>
          </p:cNvPr>
          <p:cNvSpPr txBox="1"/>
          <p:nvPr/>
        </p:nvSpPr>
        <p:spPr>
          <a:xfrm>
            <a:off x="8975526" y="2869719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Hover</a:t>
            </a:r>
            <a:r>
              <a:rPr lang="ko-KR" altLang="en-US" sz="1200" dirty="0"/>
              <a:t>시 버튼이 검은색으로 바뀜</a:t>
            </a:r>
            <a:endParaRPr lang="en-US" altLang="ko-KR" sz="1200" dirty="0"/>
          </a:p>
          <a:p>
            <a:r>
              <a:rPr lang="ko-KR" altLang="en-US" sz="1200" dirty="0"/>
              <a:t>해당 팝업창이 뜸 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2D06CA-9C68-E94A-B209-6CA66D9D0569}"/>
              </a:ext>
            </a:extLst>
          </p:cNvPr>
          <p:cNvSpPr txBox="1"/>
          <p:nvPr/>
        </p:nvSpPr>
        <p:spPr>
          <a:xfrm>
            <a:off x="8975526" y="1328609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제보하기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en-US" altLang="ko-KR" sz="1200" dirty="0"/>
              <a:t>9-3,b</a:t>
            </a:r>
            <a:r>
              <a:rPr lang="ko-KR" altLang="en-US" sz="1200" dirty="0"/>
              <a:t>로 이동</a:t>
            </a:r>
            <a:endParaRPr lang="en-US" altLang="ko-KR" sz="12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FDEBB50-1A22-AC40-8821-1C56A7FD5B81}"/>
              </a:ext>
            </a:extLst>
          </p:cNvPr>
          <p:cNvSpPr/>
          <p:nvPr/>
        </p:nvSpPr>
        <p:spPr>
          <a:xfrm>
            <a:off x="8594073" y="364027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882032-817F-7F4A-9B67-D0B4C87FF405}"/>
              </a:ext>
            </a:extLst>
          </p:cNvPr>
          <p:cNvSpPr txBox="1"/>
          <p:nvPr/>
        </p:nvSpPr>
        <p:spPr>
          <a:xfrm>
            <a:off x="8980585" y="3640274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제보하기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en-US" altLang="ko-KR" sz="1200" dirty="0"/>
              <a:t>9-3,b</a:t>
            </a:r>
            <a:r>
              <a:rPr lang="ko-KR" altLang="en-US" sz="1200" dirty="0"/>
              <a:t>로 이동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B1E3420-1D17-384E-B5ED-12F26BE3731D}"/>
              </a:ext>
            </a:extLst>
          </p:cNvPr>
          <p:cNvSpPr/>
          <p:nvPr/>
        </p:nvSpPr>
        <p:spPr>
          <a:xfrm>
            <a:off x="1054644" y="616530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EA50568-F82B-BB42-8CB1-757CD95C8B19}"/>
              </a:ext>
            </a:extLst>
          </p:cNvPr>
          <p:cNvSpPr/>
          <p:nvPr/>
        </p:nvSpPr>
        <p:spPr>
          <a:xfrm>
            <a:off x="3286894" y="98072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7D7DAF7-2FE5-8845-B277-1CD0980FDAEC}"/>
              </a:ext>
            </a:extLst>
          </p:cNvPr>
          <p:cNvSpPr/>
          <p:nvPr/>
        </p:nvSpPr>
        <p:spPr>
          <a:xfrm>
            <a:off x="1054645" y="529290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6546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C79244-87E8-924C-91E8-5BDD2E5D0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98" y="939460"/>
            <a:ext cx="2366716" cy="505568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E27841-9468-DF4C-A012-468B821A4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655" y="889037"/>
            <a:ext cx="1834437" cy="5622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328E5F-D1FA-6546-BF9A-CF239DA893B4}"/>
              </a:ext>
            </a:extLst>
          </p:cNvPr>
          <p:cNvSpPr txBox="1"/>
          <p:nvPr/>
        </p:nvSpPr>
        <p:spPr>
          <a:xfrm>
            <a:off x="551934" y="355598"/>
            <a:ext cx="389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사이버신문고</a:t>
            </a:r>
            <a:r>
              <a:rPr lang="en-US" altLang="ko-KR" sz="1800" dirty="0"/>
              <a:t>(cyberInformInfo.html)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7AA5-9889-F145-A082-8ED13DBE04EF}"/>
              </a:ext>
            </a:extLst>
          </p:cNvPr>
          <p:cNvSpPr txBox="1"/>
          <p:nvPr/>
        </p:nvSpPr>
        <p:spPr>
          <a:xfrm>
            <a:off x="7404197" y="540264"/>
            <a:ext cx="214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9-3,b,</a:t>
            </a:r>
            <a:r>
              <a:rPr lang="ko-KR" altLang="en-US" sz="1800" dirty="0" err="1"/>
              <a:t>ㄱ</a:t>
            </a:r>
            <a:r>
              <a:rPr lang="ko-KR" altLang="en-US" sz="1800" dirty="0"/>
              <a:t> </a:t>
            </a:r>
            <a:r>
              <a:rPr lang="en-US" altLang="ko-KR" sz="1800" dirty="0"/>
              <a:t>~ 9-3,b,</a:t>
            </a:r>
            <a:r>
              <a:rPr lang="ko-KR" altLang="en-US" dirty="0"/>
              <a:t>ㄴ</a:t>
            </a:r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F0BCED-C58E-1347-937A-E389EA87851F}"/>
              </a:ext>
            </a:extLst>
          </p:cNvPr>
          <p:cNvSpPr/>
          <p:nvPr/>
        </p:nvSpPr>
        <p:spPr>
          <a:xfrm>
            <a:off x="371830" y="97181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49D52B6-1FA4-1D44-B685-7AD71DD44EFB}"/>
              </a:ext>
            </a:extLst>
          </p:cNvPr>
          <p:cNvSpPr/>
          <p:nvPr/>
        </p:nvSpPr>
        <p:spPr>
          <a:xfrm>
            <a:off x="2961708" y="96594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40B3BE6-A62B-7547-8B13-F20EA5137B6D}"/>
              </a:ext>
            </a:extLst>
          </p:cNvPr>
          <p:cNvSpPr/>
          <p:nvPr/>
        </p:nvSpPr>
        <p:spPr>
          <a:xfrm>
            <a:off x="5288813" y="93946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98919E-45C2-164A-8715-EB09F4FB2981}"/>
              </a:ext>
            </a:extLst>
          </p:cNvPr>
          <p:cNvSpPr/>
          <p:nvPr/>
        </p:nvSpPr>
        <p:spPr>
          <a:xfrm>
            <a:off x="8600297" y="13286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0E8364F-1EDA-D147-93B6-4BF37CEB2C69}"/>
              </a:ext>
            </a:extLst>
          </p:cNvPr>
          <p:cNvSpPr/>
          <p:nvPr/>
        </p:nvSpPr>
        <p:spPr>
          <a:xfrm>
            <a:off x="8594074" y="209916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54F07B5-FD67-7645-87A0-2B8B2007F632}"/>
              </a:ext>
            </a:extLst>
          </p:cNvPr>
          <p:cNvSpPr/>
          <p:nvPr/>
        </p:nvSpPr>
        <p:spPr>
          <a:xfrm>
            <a:off x="8594073" y="286971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F7A92-EE31-8942-A19B-C0E9D24B9A11}"/>
              </a:ext>
            </a:extLst>
          </p:cNvPr>
          <p:cNvSpPr txBox="1"/>
          <p:nvPr/>
        </p:nvSpPr>
        <p:spPr>
          <a:xfrm>
            <a:off x="8975526" y="2093303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실명 제보페이지 </a:t>
            </a:r>
            <a:r>
              <a:rPr lang="en-US" altLang="ko-KR" sz="1200" dirty="0"/>
              <a:t>9-3,b,</a:t>
            </a:r>
            <a:r>
              <a:rPr lang="ko-KR" altLang="en-US" sz="1200" dirty="0" err="1"/>
              <a:t>ㄱ</a:t>
            </a:r>
            <a:endParaRPr lang="en-US" altLang="ko-K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CC87F2-B14C-754E-843B-4D7CDB8B03E8}"/>
              </a:ext>
            </a:extLst>
          </p:cNvPr>
          <p:cNvSpPr txBox="1"/>
          <p:nvPr/>
        </p:nvSpPr>
        <p:spPr>
          <a:xfrm>
            <a:off x="8975526" y="2869719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익명 제보페이지 </a:t>
            </a:r>
            <a:r>
              <a:rPr lang="en-US" altLang="ko-KR" sz="1200" dirty="0"/>
              <a:t>9-3,b,</a:t>
            </a:r>
            <a:r>
              <a:rPr lang="ko-KR" altLang="en-US" sz="1200" dirty="0"/>
              <a:t>ㄴ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75766-6CAB-9E4C-BB6C-04C7400CE115}"/>
              </a:ext>
            </a:extLst>
          </p:cNvPr>
          <p:cNvSpPr txBox="1"/>
          <p:nvPr/>
        </p:nvSpPr>
        <p:spPr>
          <a:xfrm>
            <a:off x="8975526" y="1328609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첫 팝업 확인 이후 페이지 이용 가능</a:t>
            </a:r>
            <a:endParaRPr lang="en-US" altLang="ko-KR" sz="1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5A3B617-CE74-CF4D-AFF8-B7EEB9C4BE7A}"/>
              </a:ext>
            </a:extLst>
          </p:cNvPr>
          <p:cNvSpPr/>
          <p:nvPr/>
        </p:nvSpPr>
        <p:spPr>
          <a:xfrm>
            <a:off x="8594073" y="364027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3CDBDD-4AFE-2640-A729-5F2EDCAC7938}"/>
              </a:ext>
            </a:extLst>
          </p:cNvPr>
          <p:cNvSpPr txBox="1"/>
          <p:nvPr/>
        </p:nvSpPr>
        <p:spPr>
          <a:xfrm>
            <a:off x="8980585" y="3640274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흰색 박스에 </a:t>
            </a:r>
            <a:r>
              <a:rPr lang="en-US" altLang="ko-KR" sz="1200" dirty="0"/>
              <a:t>hover</a:t>
            </a:r>
            <a:r>
              <a:rPr lang="ko-KR" altLang="en-US" sz="1200" dirty="0"/>
              <a:t>시 박스 회색으로 바뀜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EECE995-4C26-7D4B-81AA-F54281C4EA2B}"/>
              </a:ext>
            </a:extLst>
          </p:cNvPr>
          <p:cNvSpPr/>
          <p:nvPr/>
        </p:nvSpPr>
        <p:spPr>
          <a:xfrm>
            <a:off x="8594073" y="441082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F7CF63-2F67-7E4F-A295-7EDF28435BDE}"/>
              </a:ext>
            </a:extLst>
          </p:cNvPr>
          <p:cNvSpPr txBox="1"/>
          <p:nvPr/>
        </p:nvSpPr>
        <p:spPr>
          <a:xfrm>
            <a:off x="8975526" y="4404968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제보입력 가이드 </a:t>
            </a:r>
            <a:r>
              <a:rPr lang="ko-KR" altLang="en-US" sz="1200" dirty="0" err="1"/>
              <a:t>클릭시</a:t>
            </a:r>
            <a:br>
              <a:rPr lang="en-US" altLang="ko-KR" sz="1200" dirty="0"/>
            </a:br>
            <a:r>
              <a:rPr lang="ko-KR" altLang="en-US" sz="1200" dirty="0"/>
              <a:t>맨 왼쪽 </a:t>
            </a:r>
            <a:r>
              <a:rPr lang="en-US" altLang="ko-KR" sz="1200" dirty="0"/>
              <a:t>5</a:t>
            </a:r>
            <a:r>
              <a:rPr lang="ko-KR" altLang="en-US" sz="1200" dirty="0"/>
              <a:t>번과 같은 팝업이 뜸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8760F04-213C-094E-A873-8B3F1B2803C8}"/>
              </a:ext>
            </a:extLst>
          </p:cNvPr>
          <p:cNvSpPr/>
          <p:nvPr/>
        </p:nvSpPr>
        <p:spPr>
          <a:xfrm>
            <a:off x="3504398" y="131033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8B6DD96-4FFC-CD4D-8FEB-07D472CDB5CD}"/>
              </a:ext>
            </a:extLst>
          </p:cNvPr>
          <p:cNvSpPr/>
          <p:nvPr/>
        </p:nvSpPr>
        <p:spPr>
          <a:xfrm>
            <a:off x="522011" y="3515541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6D767C4-6681-DD40-9C01-8EE5AB064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79" y="939460"/>
            <a:ext cx="2248970" cy="198710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725DEF1-A0C8-244C-9F2E-F1740B751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980" y="3796066"/>
            <a:ext cx="2456728" cy="2772469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76750BCD-DC39-C044-9F43-D5FCC3B3386E}"/>
              </a:ext>
            </a:extLst>
          </p:cNvPr>
          <p:cNvSpPr/>
          <p:nvPr/>
        </p:nvSpPr>
        <p:spPr>
          <a:xfrm>
            <a:off x="3380830" y="338909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A897AD3-1D30-BC4F-A742-0772B455C8B5}"/>
              </a:ext>
            </a:extLst>
          </p:cNvPr>
          <p:cNvSpPr/>
          <p:nvPr/>
        </p:nvSpPr>
        <p:spPr>
          <a:xfrm>
            <a:off x="5869942" y="315234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416770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FDD067C-414B-3E4C-B44F-05F6B1CC6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854" y="1242198"/>
            <a:ext cx="4846596" cy="45197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9EC389-6627-0946-A5C7-9678DE8C9618}"/>
              </a:ext>
            </a:extLst>
          </p:cNvPr>
          <p:cNvSpPr txBox="1"/>
          <p:nvPr/>
        </p:nvSpPr>
        <p:spPr>
          <a:xfrm>
            <a:off x="551934" y="355598"/>
            <a:ext cx="372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이용약관</a:t>
            </a:r>
            <a:r>
              <a:rPr lang="en-US" altLang="ko-KR" sz="1800" dirty="0"/>
              <a:t>(termsTwosomeUse.</a:t>
            </a:r>
            <a:r>
              <a:rPr lang="en-US" altLang="ko-KR" dirty="0"/>
              <a:t>html</a:t>
            </a:r>
            <a:r>
              <a:rPr lang="en-US" altLang="ko-KR" sz="1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10C1F-4758-0546-9E98-50CA3F61175C}"/>
              </a:ext>
            </a:extLst>
          </p:cNvPr>
          <p:cNvSpPr txBox="1"/>
          <p:nvPr/>
        </p:nvSpPr>
        <p:spPr>
          <a:xfrm>
            <a:off x="7404197" y="54026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9-4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20AB903-E082-C644-A5D3-66B26BDBED0E}"/>
              </a:ext>
            </a:extLst>
          </p:cNvPr>
          <p:cNvSpPr/>
          <p:nvPr/>
        </p:nvSpPr>
        <p:spPr>
          <a:xfrm>
            <a:off x="973436" y="99506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D6635F8-38E2-B542-97D2-5E939E10D59C}"/>
              </a:ext>
            </a:extLst>
          </p:cNvPr>
          <p:cNvSpPr/>
          <p:nvPr/>
        </p:nvSpPr>
        <p:spPr>
          <a:xfrm>
            <a:off x="6311230" y="234999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8028BA-EC63-0543-A0C9-33788C18D002}"/>
              </a:ext>
            </a:extLst>
          </p:cNvPr>
          <p:cNvSpPr/>
          <p:nvPr/>
        </p:nvSpPr>
        <p:spPr>
          <a:xfrm>
            <a:off x="8600297" y="13286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B16729F-25AC-1648-B9BE-16409DDBCB2B}"/>
              </a:ext>
            </a:extLst>
          </p:cNvPr>
          <p:cNvSpPr/>
          <p:nvPr/>
        </p:nvSpPr>
        <p:spPr>
          <a:xfrm>
            <a:off x="8594074" y="209916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57A49-C0F8-F546-9C88-9D28F747884B}"/>
              </a:ext>
            </a:extLst>
          </p:cNvPr>
          <p:cNvSpPr txBox="1"/>
          <p:nvPr/>
        </p:nvSpPr>
        <p:spPr>
          <a:xfrm>
            <a:off x="8975526" y="2093303"/>
            <a:ext cx="282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다른날부터</a:t>
            </a:r>
            <a:r>
              <a:rPr lang="ko-KR" altLang="en-US" sz="1200" dirty="0"/>
              <a:t> 시행한 이용약관이 뜨는 것 같음</a:t>
            </a:r>
            <a:endParaRPr lang="en-US" altLang="ko-KR" sz="1200" dirty="0"/>
          </a:p>
          <a:p>
            <a:r>
              <a:rPr lang="ko-KR" altLang="en-US" sz="1200" dirty="0"/>
              <a:t>지금은 </a:t>
            </a:r>
            <a:r>
              <a:rPr lang="en-US" altLang="ko-KR" sz="1200" dirty="0"/>
              <a:t>2021</a:t>
            </a:r>
            <a:r>
              <a:rPr lang="ko-KR" altLang="en-US" sz="1200" dirty="0"/>
              <a:t>년 </a:t>
            </a:r>
            <a:r>
              <a:rPr lang="en-US" altLang="ko-KR" sz="1200" dirty="0"/>
              <a:t>6</a:t>
            </a:r>
            <a:r>
              <a:rPr lang="ko-KR" altLang="en-US" sz="1200" dirty="0"/>
              <a:t>월 </a:t>
            </a:r>
            <a:r>
              <a:rPr lang="en-US" altLang="ko-KR" sz="1200" dirty="0"/>
              <a:t>20</a:t>
            </a:r>
            <a:r>
              <a:rPr lang="ko-KR" altLang="en-US" sz="1200" dirty="0"/>
              <a:t>일만 뜸</a:t>
            </a:r>
            <a:endParaRPr lang="en-US" altLang="ko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F7A1D-0822-1A4F-BF05-EDF4CFCA7BB2}"/>
              </a:ext>
            </a:extLst>
          </p:cNvPr>
          <p:cNvSpPr txBox="1"/>
          <p:nvPr/>
        </p:nvSpPr>
        <p:spPr>
          <a:xfrm>
            <a:off x="8975526" y="1328609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이렇게 많음</a:t>
            </a:r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7D5095-83E8-2C4C-BF80-96F1623C0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45" y="1242198"/>
            <a:ext cx="487865" cy="508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799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4CE6DCA-2EE7-614E-9D17-AE84B4BCC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838" y="1315529"/>
            <a:ext cx="4775197" cy="4541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BC9199-FA84-FE42-9DA3-256A886B6327}"/>
              </a:ext>
            </a:extLst>
          </p:cNvPr>
          <p:cNvSpPr txBox="1"/>
          <p:nvPr/>
        </p:nvSpPr>
        <p:spPr>
          <a:xfrm>
            <a:off x="551934" y="355598"/>
            <a:ext cx="419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개인정보처리방침</a:t>
            </a:r>
            <a:r>
              <a:rPr lang="en-US" altLang="ko-KR" dirty="0"/>
              <a:t>(termsPrivateInfo.do)</a:t>
            </a:r>
            <a:endParaRPr lang="en-US" altLang="ko-KR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FCE0D-CF0C-2A48-AA62-4036D4940CDB}"/>
              </a:ext>
            </a:extLst>
          </p:cNvPr>
          <p:cNvSpPr txBox="1"/>
          <p:nvPr/>
        </p:nvSpPr>
        <p:spPr>
          <a:xfrm>
            <a:off x="7404197" y="54026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9-5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527FD75-32A0-EF47-8BA9-2629B6C16B54}"/>
              </a:ext>
            </a:extLst>
          </p:cNvPr>
          <p:cNvSpPr/>
          <p:nvPr/>
        </p:nvSpPr>
        <p:spPr>
          <a:xfrm>
            <a:off x="404586" y="103367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DA40E2D-D3E8-CF45-8F67-462C5737ABA0}"/>
              </a:ext>
            </a:extLst>
          </p:cNvPr>
          <p:cNvSpPr/>
          <p:nvPr/>
        </p:nvSpPr>
        <p:spPr>
          <a:xfrm>
            <a:off x="5971638" y="237030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505D032-0002-294C-A833-74124742A595}"/>
              </a:ext>
            </a:extLst>
          </p:cNvPr>
          <p:cNvSpPr/>
          <p:nvPr/>
        </p:nvSpPr>
        <p:spPr>
          <a:xfrm>
            <a:off x="8600297" y="13286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E0BE0C4-197F-A842-8F7C-3C5411706CEC}"/>
              </a:ext>
            </a:extLst>
          </p:cNvPr>
          <p:cNvSpPr/>
          <p:nvPr/>
        </p:nvSpPr>
        <p:spPr>
          <a:xfrm>
            <a:off x="8594074" y="209916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5C2DE-62EA-644A-9EE7-BEFDFCD8B7C7}"/>
              </a:ext>
            </a:extLst>
          </p:cNvPr>
          <p:cNvSpPr txBox="1"/>
          <p:nvPr/>
        </p:nvSpPr>
        <p:spPr>
          <a:xfrm>
            <a:off x="8975526" y="2093303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9-4</a:t>
            </a:r>
            <a:r>
              <a:rPr lang="ko-KR" altLang="en-US" sz="1200" dirty="0"/>
              <a:t> 페이지와 동일</a:t>
            </a:r>
            <a:endParaRPr lang="en-US" altLang="ko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F8193-BA43-4546-8882-C759A8960EBD}"/>
              </a:ext>
            </a:extLst>
          </p:cNvPr>
          <p:cNvSpPr txBox="1"/>
          <p:nvPr/>
        </p:nvSpPr>
        <p:spPr>
          <a:xfrm>
            <a:off x="8975526" y="1328609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이렇게 많음</a:t>
            </a:r>
            <a:endParaRPr lang="en-US" altLang="ko-KR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448099-EAD2-B24C-8C99-B97DBE35E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30" y="1157244"/>
            <a:ext cx="867382" cy="52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2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0C69A5B-CFC7-4640-AAD5-322BF771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426" y="1155626"/>
            <a:ext cx="1712992" cy="53482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D92922-5A74-514C-B71C-793E01C3BD8B}"/>
              </a:ext>
            </a:extLst>
          </p:cNvPr>
          <p:cNvSpPr txBox="1"/>
          <p:nvPr/>
        </p:nvSpPr>
        <p:spPr>
          <a:xfrm>
            <a:off x="551934" y="355598"/>
            <a:ext cx="577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위치기반서비스 이용약관</a:t>
            </a:r>
            <a:r>
              <a:rPr lang="en-US" altLang="ko-KR" sz="1800" dirty="0"/>
              <a:t>(termsLocBasedService.</a:t>
            </a:r>
            <a:r>
              <a:rPr lang="en-US" altLang="ko-KR" dirty="0"/>
              <a:t>html</a:t>
            </a:r>
            <a:r>
              <a:rPr lang="en-US" altLang="ko-KR" sz="1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93BEC6-DEEB-8145-BC43-73414590E35F}"/>
              </a:ext>
            </a:extLst>
          </p:cNvPr>
          <p:cNvSpPr txBox="1"/>
          <p:nvPr/>
        </p:nvSpPr>
        <p:spPr>
          <a:xfrm>
            <a:off x="7404197" y="54026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9-6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C46D870-9FE1-D344-AFCD-CF8C3E48CC18}"/>
              </a:ext>
            </a:extLst>
          </p:cNvPr>
          <p:cNvSpPr/>
          <p:nvPr/>
        </p:nvSpPr>
        <p:spPr>
          <a:xfrm>
            <a:off x="4006974" y="141845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D3CB9AD-1EB7-AF4F-AAF4-664D08837A00}"/>
              </a:ext>
            </a:extLst>
          </p:cNvPr>
          <p:cNvSpPr/>
          <p:nvPr/>
        </p:nvSpPr>
        <p:spPr>
          <a:xfrm>
            <a:off x="8600297" y="13286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89818-C819-1048-A777-A55E956F8E30}"/>
              </a:ext>
            </a:extLst>
          </p:cNvPr>
          <p:cNvSpPr txBox="1"/>
          <p:nvPr/>
        </p:nvSpPr>
        <p:spPr>
          <a:xfrm>
            <a:off x="8975526" y="1328609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9-4, 9-5</a:t>
            </a:r>
            <a:r>
              <a:rPr lang="ko-KR" altLang="en-US" sz="1200" dirty="0"/>
              <a:t>와 비슷합니다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87115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4D5296-4AF0-9B43-943B-0B3360422DF2}"/>
              </a:ext>
            </a:extLst>
          </p:cNvPr>
          <p:cNvSpPr txBox="1"/>
          <p:nvPr/>
        </p:nvSpPr>
        <p:spPr>
          <a:xfrm>
            <a:off x="551934" y="355598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이메일 무단수집거부</a:t>
            </a:r>
            <a:r>
              <a:rPr lang="en-US" altLang="ko-KR" dirty="0"/>
              <a:t>, </a:t>
            </a:r>
            <a:r>
              <a:rPr lang="ko-KR" altLang="en-US" dirty="0"/>
              <a:t>법적 고지</a:t>
            </a:r>
            <a:endParaRPr lang="en-US" altLang="ko-KR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628E42-CCF0-1E43-ABAB-FEF99A6B17F7}"/>
              </a:ext>
            </a:extLst>
          </p:cNvPr>
          <p:cNvSpPr txBox="1"/>
          <p:nvPr/>
        </p:nvSpPr>
        <p:spPr>
          <a:xfrm>
            <a:off x="7404197" y="5402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팝업</a:t>
            </a:r>
            <a:endParaRPr lang="en-US" altLang="ko-KR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4ED8D-7FD3-8C47-9679-0A246E08FC6D}"/>
              </a:ext>
            </a:extLst>
          </p:cNvPr>
          <p:cNvSpPr txBox="1"/>
          <p:nvPr/>
        </p:nvSpPr>
        <p:spPr>
          <a:xfrm>
            <a:off x="8975526" y="1328609"/>
            <a:ext cx="2823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푸터에서</a:t>
            </a:r>
            <a:endParaRPr lang="en-US" altLang="ko-KR" sz="1200" dirty="0"/>
          </a:p>
          <a:p>
            <a:r>
              <a:rPr lang="ko-KR" altLang="en-US" sz="1200" dirty="0"/>
              <a:t>이메일 무단수집거부</a:t>
            </a:r>
            <a:r>
              <a:rPr lang="en-US" altLang="ko-KR" sz="1200" dirty="0"/>
              <a:t>, </a:t>
            </a:r>
            <a:r>
              <a:rPr lang="ko-KR" altLang="en-US" sz="1200" dirty="0"/>
              <a:t>법적 고지</a:t>
            </a:r>
            <a:endParaRPr lang="en-US" altLang="ko-KR" sz="1200" dirty="0"/>
          </a:p>
          <a:p>
            <a:r>
              <a:rPr lang="ko-KR" altLang="en-US" sz="1200" dirty="0" err="1"/>
              <a:t>클릭시</a:t>
            </a:r>
            <a:endParaRPr lang="en-US" altLang="ko-KR" sz="1200" dirty="0"/>
          </a:p>
          <a:p>
            <a:r>
              <a:rPr lang="ko-KR" altLang="en-US" sz="1200" dirty="0"/>
              <a:t>팝업이 이렇게 뜹니다</a:t>
            </a:r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88E08A-2471-7045-8875-3A756A4C3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734" y="995063"/>
            <a:ext cx="4171950" cy="1657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C47A0C-F07C-3C40-806A-3B5A3EDB6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567" y="2904246"/>
            <a:ext cx="3418284" cy="356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047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C98C7-A02C-3848-8598-D41212926912}"/>
              </a:ext>
            </a:extLst>
          </p:cNvPr>
          <p:cNvSpPr txBox="1"/>
          <p:nvPr/>
        </p:nvSpPr>
        <p:spPr>
          <a:xfrm>
            <a:off x="551934" y="35559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/>
              <a:t>사업자정보확인</a:t>
            </a:r>
            <a:r>
              <a:rPr lang="en-US" altLang="ko-KR" sz="1800" dirty="0"/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8E4FFC-86CA-B742-8017-CA14DDB778CF}"/>
              </a:ext>
            </a:extLst>
          </p:cNvPr>
          <p:cNvSpPr txBox="1"/>
          <p:nvPr/>
        </p:nvSpPr>
        <p:spPr>
          <a:xfrm>
            <a:off x="7404197" y="540264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##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193BA86-A8D7-B947-A65C-56FA9D588259}"/>
              </a:ext>
            </a:extLst>
          </p:cNvPr>
          <p:cNvSpPr/>
          <p:nvPr/>
        </p:nvSpPr>
        <p:spPr>
          <a:xfrm>
            <a:off x="571038" y="94821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F9B7DE8-1850-6E4C-8D7B-CAB52D937659}"/>
              </a:ext>
            </a:extLst>
          </p:cNvPr>
          <p:cNvSpPr/>
          <p:nvPr/>
        </p:nvSpPr>
        <p:spPr>
          <a:xfrm>
            <a:off x="573816" y="257716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769AD53-55C7-0A4C-8A7B-A700E0B1CD29}"/>
              </a:ext>
            </a:extLst>
          </p:cNvPr>
          <p:cNvSpPr/>
          <p:nvPr/>
        </p:nvSpPr>
        <p:spPr>
          <a:xfrm>
            <a:off x="571037" y="43193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F9C595-BBFC-2444-A3C0-480275EE37CE}"/>
              </a:ext>
            </a:extLst>
          </p:cNvPr>
          <p:cNvSpPr/>
          <p:nvPr/>
        </p:nvSpPr>
        <p:spPr>
          <a:xfrm>
            <a:off x="8600297" y="13286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6D469FE-FDC6-2743-92F2-D30E875E5C42}"/>
              </a:ext>
            </a:extLst>
          </p:cNvPr>
          <p:cNvSpPr/>
          <p:nvPr/>
        </p:nvSpPr>
        <p:spPr>
          <a:xfrm>
            <a:off x="8594074" y="209916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AC56BCF-465C-0940-9384-FC870DDF345C}"/>
              </a:ext>
            </a:extLst>
          </p:cNvPr>
          <p:cNvSpPr/>
          <p:nvPr/>
        </p:nvSpPr>
        <p:spPr>
          <a:xfrm>
            <a:off x="8594073" y="286971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1433D-98EC-9F4E-A20C-C18ABFD46517}"/>
              </a:ext>
            </a:extLst>
          </p:cNvPr>
          <p:cNvSpPr txBox="1"/>
          <p:nvPr/>
        </p:nvSpPr>
        <p:spPr>
          <a:xfrm>
            <a:off x="8975526" y="2093303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아주 어려운 문제를 풀면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D56D98-ED0D-B34E-A4E2-7027A97D70C1}"/>
              </a:ext>
            </a:extLst>
          </p:cNvPr>
          <p:cNvSpPr txBox="1"/>
          <p:nvPr/>
        </p:nvSpPr>
        <p:spPr>
          <a:xfrm>
            <a:off x="8975526" y="2869719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사업자 정보를</a:t>
            </a:r>
            <a:endParaRPr lang="en-US" altLang="ko-KR" sz="1200" dirty="0"/>
          </a:p>
          <a:p>
            <a:r>
              <a:rPr lang="ko-KR" altLang="en-US" sz="1200" dirty="0"/>
              <a:t>공정거래위원회에서 확인할 수 있음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7695B1-CAE9-4748-AE53-AAE89E98321D}"/>
              </a:ext>
            </a:extLst>
          </p:cNvPr>
          <p:cNvSpPr txBox="1"/>
          <p:nvPr/>
        </p:nvSpPr>
        <p:spPr>
          <a:xfrm>
            <a:off x="8975526" y="1328609"/>
            <a:ext cx="282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클릭시</a:t>
            </a:r>
            <a:endParaRPr lang="en-US" altLang="ko-KR" sz="1200" dirty="0"/>
          </a:p>
          <a:p>
            <a:r>
              <a:rPr lang="en-US" altLang="ko-KR" sz="1200" dirty="0">
                <a:hlinkClick r:id="rId3"/>
              </a:rPr>
              <a:t>https://www.ftc.go.kr/bizCommPop.do</a:t>
            </a:r>
            <a:endParaRPr lang="en-US" altLang="ko-KR" sz="1200" dirty="0"/>
          </a:p>
          <a:p>
            <a:r>
              <a:rPr lang="ko-KR" altLang="en-US" sz="1200" dirty="0"/>
              <a:t>로 이동</a:t>
            </a:r>
            <a:endParaRPr lang="en-US" altLang="ko-KR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7E30C61-31FB-0A40-A65E-AD45363E9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49" y="2577167"/>
            <a:ext cx="3019425" cy="15144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DC76C9-41D6-0741-9565-82CAC6687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17" y="940378"/>
            <a:ext cx="1537469" cy="14059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D57AA4-6829-B44F-A345-782DCF1F9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017" y="4319309"/>
            <a:ext cx="5159102" cy="212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22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20C563-AC9B-AA49-8CB6-21E609FE48C6}"/>
              </a:ext>
            </a:extLst>
          </p:cNvPr>
          <p:cNvSpPr txBox="1"/>
          <p:nvPr/>
        </p:nvSpPr>
        <p:spPr>
          <a:xfrm>
            <a:off x="551934" y="332497"/>
            <a:ext cx="375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사이드 네비게이션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app_intro.html)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ACFCA-8831-6A4F-B459-3B7862C4D1DB}"/>
              </a:ext>
            </a:extLst>
          </p:cNvPr>
          <p:cNvSpPr txBox="1"/>
          <p:nvPr/>
        </p:nvSpPr>
        <p:spPr>
          <a:xfrm>
            <a:off x="7404197" y="51716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9-1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25EE581-7503-F544-A120-885E66A6B73F}"/>
              </a:ext>
            </a:extLst>
          </p:cNvPr>
          <p:cNvSpPr/>
          <p:nvPr/>
        </p:nvSpPr>
        <p:spPr>
          <a:xfrm>
            <a:off x="8543478" y="1289731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003157-356B-AB44-84B2-4250A897D4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00"/>
          <a:stretch/>
        </p:blipFill>
        <p:spPr>
          <a:xfrm>
            <a:off x="529629" y="1413299"/>
            <a:ext cx="7560000" cy="471101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2E9D6F92-8A47-DD45-AC31-7254F46132E1}"/>
              </a:ext>
            </a:extLst>
          </p:cNvPr>
          <p:cNvSpPr/>
          <p:nvPr/>
        </p:nvSpPr>
        <p:spPr>
          <a:xfrm>
            <a:off x="547887" y="102010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BCED08-5F0E-9A46-AF38-B08A14445C10}"/>
              </a:ext>
            </a:extLst>
          </p:cNvPr>
          <p:cNvSpPr txBox="1"/>
          <p:nvPr/>
        </p:nvSpPr>
        <p:spPr>
          <a:xfrm>
            <a:off x="8903518" y="1303191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사이드 네비게이션 페이지</a:t>
            </a:r>
            <a:r>
              <a:rPr lang="en-US" altLang="ko-KR" sz="1200" dirty="0"/>
              <a:t>(</a:t>
            </a:r>
            <a:r>
              <a:rPr lang="ko-KR" altLang="en-US" sz="1200" dirty="0"/>
              <a:t>기본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DF3FAA2-C11F-2345-AAAE-8DA3D175F1D4}"/>
              </a:ext>
            </a:extLst>
          </p:cNvPr>
          <p:cNvSpPr/>
          <p:nvPr/>
        </p:nvSpPr>
        <p:spPr>
          <a:xfrm>
            <a:off x="6671270" y="463003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9725C6F-C5DF-B74E-B826-ED381D51253D}"/>
              </a:ext>
            </a:extLst>
          </p:cNvPr>
          <p:cNvSpPr/>
          <p:nvPr/>
        </p:nvSpPr>
        <p:spPr>
          <a:xfrm>
            <a:off x="7040124" y="5079457"/>
            <a:ext cx="170602" cy="1670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466C20C-9369-A840-8C85-25A6FD048EEA}"/>
              </a:ext>
            </a:extLst>
          </p:cNvPr>
          <p:cNvSpPr/>
          <p:nvPr/>
        </p:nvSpPr>
        <p:spPr>
          <a:xfrm>
            <a:off x="6754723" y="558864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F2727D3-AB96-9540-9B19-B03AB6851B02}"/>
              </a:ext>
            </a:extLst>
          </p:cNvPr>
          <p:cNvSpPr/>
          <p:nvPr/>
        </p:nvSpPr>
        <p:spPr>
          <a:xfrm>
            <a:off x="7039442" y="5292974"/>
            <a:ext cx="170602" cy="1670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73192D2-4C7C-D44F-8579-17B44CFE2548}"/>
              </a:ext>
            </a:extLst>
          </p:cNvPr>
          <p:cNvSpPr/>
          <p:nvPr/>
        </p:nvSpPr>
        <p:spPr>
          <a:xfrm>
            <a:off x="8543478" y="1910543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712FAC-3E23-C34F-A3B8-9BA0C225F292}"/>
              </a:ext>
            </a:extLst>
          </p:cNvPr>
          <p:cNvSpPr/>
          <p:nvPr/>
        </p:nvSpPr>
        <p:spPr>
          <a:xfrm>
            <a:off x="8543478" y="253135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58027B7-E7B6-BB4D-BC27-238C316F1819}"/>
              </a:ext>
            </a:extLst>
          </p:cNvPr>
          <p:cNvSpPr/>
          <p:nvPr/>
        </p:nvSpPr>
        <p:spPr>
          <a:xfrm>
            <a:off x="8543477" y="3152001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33E9810-F37D-BB4F-B481-ADA257DAED45}"/>
              </a:ext>
            </a:extLst>
          </p:cNvPr>
          <p:cNvSpPr/>
          <p:nvPr/>
        </p:nvSpPr>
        <p:spPr>
          <a:xfrm>
            <a:off x="8543477" y="376880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5DE7A-33F1-DE49-89FA-F6FD83133E06}"/>
              </a:ext>
            </a:extLst>
          </p:cNvPr>
          <p:cNvSpPr txBox="1"/>
          <p:nvPr/>
        </p:nvSpPr>
        <p:spPr>
          <a:xfrm>
            <a:off x="8903518" y="1895610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‘</a:t>
            </a:r>
            <a:r>
              <a:rPr lang="ko-KR" altLang="en-US" sz="1200" dirty="0"/>
              <a:t>기업 및 단체구매안내</a:t>
            </a:r>
            <a:r>
              <a:rPr lang="en-US" altLang="ko-KR" sz="1200" dirty="0"/>
              <a:t>’</a:t>
            </a:r>
            <a:r>
              <a:rPr lang="ko-KR" altLang="en-US" sz="1200" dirty="0"/>
              <a:t> 이동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AE1259-3911-DA40-B1BC-5E1C1B91A6EF}"/>
              </a:ext>
            </a:extLst>
          </p:cNvPr>
          <p:cNvSpPr txBox="1"/>
          <p:nvPr/>
        </p:nvSpPr>
        <p:spPr>
          <a:xfrm>
            <a:off x="8903518" y="2501491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‘</a:t>
            </a:r>
            <a:r>
              <a:rPr lang="ko-KR" altLang="en-US" sz="1200" dirty="0"/>
              <a:t>온라인창업상담신청</a:t>
            </a:r>
            <a:r>
              <a:rPr lang="en-US" altLang="ko-KR" sz="1200" dirty="0"/>
              <a:t>’</a:t>
            </a:r>
            <a:r>
              <a:rPr lang="ko-KR" altLang="en-US" sz="1200" dirty="0"/>
              <a:t> 이동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558BCE-1EE2-7D4D-8822-363304E32A40}"/>
              </a:ext>
            </a:extLst>
          </p:cNvPr>
          <p:cNvSpPr txBox="1"/>
          <p:nvPr/>
        </p:nvSpPr>
        <p:spPr>
          <a:xfrm>
            <a:off x="8903518" y="3152001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‘</a:t>
            </a:r>
            <a:r>
              <a:rPr lang="ko-KR" altLang="en-US" sz="1200" dirty="0"/>
              <a:t>사이버신문고</a:t>
            </a:r>
            <a:r>
              <a:rPr lang="en-US" altLang="ko-KR" sz="1200" dirty="0"/>
              <a:t>’</a:t>
            </a:r>
            <a:r>
              <a:rPr lang="ko-KR" altLang="en-US" sz="1200" dirty="0"/>
              <a:t> 이동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284538-AA15-3F41-81F7-4D9DDC91D353}"/>
              </a:ext>
            </a:extLst>
          </p:cNvPr>
          <p:cNvSpPr txBox="1"/>
          <p:nvPr/>
        </p:nvSpPr>
        <p:spPr>
          <a:xfrm>
            <a:off x="8903518" y="3768804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‘</a:t>
            </a:r>
            <a:r>
              <a:rPr lang="ko-KR" altLang="en-US" sz="1200" dirty="0"/>
              <a:t>페이스북</a:t>
            </a:r>
            <a:r>
              <a:rPr lang="en-US" altLang="ko-KR" sz="1200" dirty="0"/>
              <a:t>, </a:t>
            </a:r>
            <a:r>
              <a:rPr lang="ko-KR" altLang="en-US" sz="1200" dirty="0"/>
              <a:t>인스타그램</a:t>
            </a:r>
            <a:r>
              <a:rPr lang="en-US" altLang="ko-KR" sz="1200" dirty="0"/>
              <a:t>, </a:t>
            </a:r>
            <a:r>
              <a:rPr lang="ko-KR" altLang="en-US" sz="1200" dirty="0"/>
              <a:t>유튜브</a:t>
            </a:r>
            <a:r>
              <a:rPr lang="en-US" altLang="ko-KR" sz="1200" dirty="0"/>
              <a:t>’</a:t>
            </a:r>
            <a:r>
              <a:rPr lang="ko-KR" altLang="en-US" sz="1200" dirty="0"/>
              <a:t> 이동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A2019E4-9914-4B4A-9080-89A4C56D673C}"/>
              </a:ext>
            </a:extLst>
          </p:cNvPr>
          <p:cNvSpPr/>
          <p:nvPr/>
        </p:nvSpPr>
        <p:spPr>
          <a:xfrm>
            <a:off x="7381549" y="140995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6C0B9D1-1092-5844-BE37-CF7623B5B671}"/>
              </a:ext>
            </a:extLst>
          </p:cNvPr>
          <p:cNvSpPr/>
          <p:nvPr/>
        </p:nvSpPr>
        <p:spPr>
          <a:xfrm>
            <a:off x="8535948" y="439345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0CE7AEB-0632-7241-A48C-825E8FF11BC1}"/>
              </a:ext>
            </a:extLst>
          </p:cNvPr>
          <p:cNvSpPr/>
          <p:nvPr/>
        </p:nvSpPr>
        <p:spPr>
          <a:xfrm>
            <a:off x="8535947" y="501410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E8C0542-EA24-D240-9CEE-B122AF7D05AB}"/>
              </a:ext>
            </a:extLst>
          </p:cNvPr>
          <p:cNvSpPr/>
          <p:nvPr/>
        </p:nvSpPr>
        <p:spPr>
          <a:xfrm>
            <a:off x="1054646" y="20341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BC891B-E0A7-3243-AEE0-3D02551A74A5}"/>
              </a:ext>
            </a:extLst>
          </p:cNvPr>
          <p:cNvSpPr txBox="1"/>
          <p:nvPr/>
        </p:nvSpPr>
        <p:spPr>
          <a:xfrm>
            <a:off x="8904562" y="4393459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페이지로 이동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E715A4-69C1-4442-966E-D7B08CFB3680}"/>
              </a:ext>
            </a:extLst>
          </p:cNvPr>
          <p:cNvSpPr txBox="1"/>
          <p:nvPr/>
        </p:nvSpPr>
        <p:spPr>
          <a:xfrm>
            <a:off x="8903518" y="4951861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메인 페이지로 이동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6052EC-1A85-F341-AEF2-E589ED3E9ABF}"/>
              </a:ext>
            </a:extLst>
          </p:cNvPr>
          <p:cNvSpPr/>
          <p:nvPr/>
        </p:nvSpPr>
        <p:spPr>
          <a:xfrm>
            <a:off x="547887" y="1409958"/>
            <a:ext cx="7541741" cy="471101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68F3FC7-72BC-0743-A046-EB974077EB8C}"/>
              </a:ext>
            </a:extLst>
          </p:cNvPr>
          <p:cNvSpPr/>
          <p:nvPr/>
        </p:nvSpPr>
        <p:spPr>
          <a:xfrm>
            <a:off x="6962410" y="4810656"/>
            <a:ext cx="974305" cy="24713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257C4F6-B733-1747-AD50-8493588F9EC7}"/>
              </a:ext>
            </a:extLst>
          </p:cNvPr>
          <p:cNvSpPr/>
          <p:nvPr/>
        </p:nvSpPr>
        <p:spPr>
          <a:xfrm>
            <a:off x="7242771" y="5101831"/>
            <a:ext cx="648072" cy="11596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1456B68-6440-7946-8CE4-1A5AF0121924}"/>
              </a:ext>
            </a:extLst>
          </p:cNvPr>
          <p:cNvSpPr/>
          <p:nvPr/>
        </p:nvSpPr>
        <p:spPr>
          <a:xfrm>
            <a:off x="7247335" y="5301346"/>
            <a:ext cx="648072" cy="16701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3173A58-7DFB-D645-895C-7DBE603C0719}"/>
              </a:ext>
            </a:extLst>
          </p:cNvPr>
          <p:cNvSpPr/>
          <p:nvPr/>
        </p:nvSpPr>
        <p:spPr>
          <a:xfrm>
            <a:off x="7103318" y="5588640"/>
            <a:ext cx="787525" cy="23202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09D52E-E8A3-5942-89C2-C5A909CEFE1E}"/>
              </a:ext>
            </a:extLst>
          </p:cNvPr>
          <p:cNvSpPr/>
          <p:nvPr/>
        </p:nvSpPr>
        <p:spPr>
          <a:xfrm>
            <a:off x="890181" y="1553101"/>
            <a:ext cx="1316593" cy="342509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782966B-FDE4-C746-9814-246B96796EB9}"/>
              </a:ext>
            </a:extLst>
          </p:cNvPr>
          <p:cNvSpPr/>
          <p:nvPr/>
        </p:nvSpPr>
        <p:spPr>
          <a:xfrm>
            <a:off x="7626214" y="1527549"/>
            <a:ext cx="229202" cy="247136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75384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7F07A3-3622-5944-9BE6-A444E34DC9AD}"/>
              </a:ext>
            </a:extLst>
          </p:cNvPr>
          <p:cNvSpPr txBox="1"/>
          <p:nvPr/>
        </p:nvSpPr>
        <p:spPr>
          <a:xfrm>
            <a:off x="551934" y="355598"/>
            <a:ext cx="375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사이드 네비게이션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app_intro.html)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9050B-3869-494B-980B-D9A02EFA425A}"/>
              </a:ext>
            </a:extLst>
          </p:cNvPr>
          <p:cNvSpPr txBox="1"/>
          <p:nvPr/>
        </p:nvSpPr>
        <p:spPr>
          <a:xfrm>
            <a:off x="7404197" y="54026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9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-2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2AAD36F-109B-504F-881D-E7A201C81BC0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4A4E205-5B66-C642-8A9D-035915CB088B}"/>
              </a:ext>
            </a:extLst>
          </p:cNvPr>
          <p:cNvSpPr/>
          <p:nvPr/>
        </p:nvSpPr>
        <p:spPr>
          <a:xfrm>
            <a:off x="8618902" y="180644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D769280-4E92-4748-9CDA-95D18E0A4B08}"/>
              </a:ext>
            </a:extLst>
          </p:cNvPr>
          <p:cNvSpPr/>
          <p:nvPr/>
        </p:nvSpPr>
        <p:spPr>
          <a:xfrm>
            <a:off x="8618902" y="217714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66F141B-8DC3-B446-BF21-BD780A8A777F}"/>
              </a:ext>
            </a:extLst>
          </p:cNvPr>
          <p:cNvSpPr/>
          <p:nvPr/>
        </p:nvSpPr>
        <p:spPr>
          <a:xfrm>
            <a:off x="8618902" y="2539613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7DE13A4-75EB-864C-ABBC-4B6091FF2BDB}"/>
              </a:ext>
            </a:extLst>
          </p:cNvPr>
          <p:cNvSpPr/>
          <p:nvPr/>
        </p:nvSpPr>
        <p:spPr>
          <a:xfrm>
            <a:off x="8618902" y="291031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730F7F7-8B0B-FF45-9B55-2502D4BD3ED6}"/>
              </a:ext>
            </a:extLst>
          </p:cNvPr>
          <p:cNvSpPr/>
          <p:nvPr/>
        </p:nvSpPr>
        <p:spPr>
          <a:xfrm>
            <a:off x="8618902" y="330397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FFC7C94-E7A2-3C4E-9699-2F2E48C8975C}"/>
              </a:ext>
            </a:extLst>
          </p:cNvPr>
          <p:cNvSpPr/>
          <p:nvPr/>
        </p:nvSpPr>
        <p:spPr>
          <a:xfrm>
            <a:off x="8618901" y="366407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97E45F-DDD9-0549-9F1C-DCF22CC37D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00"/>
          <a:stretch/>
        </p:blipFill>
        <p:spPr>
          <a:xfrm>
            <a:off x="529629" y="1438018"/>
            <a:ext cx="7560000" cy="4711012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A1D785CA-1775-7241-BA5A-5D7D4250D1D2}"/>
              </a:ext>
            </a:extLst>
          </p:cNvPr>
          <p:cNvSpPr/>
          <p:nvPr/>
        </p:nvSpPr>
        <p:spPr>
          <a:xfrm>
            <a:off x="551934" y="228531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8C30FA5-5AA7-6D4C-A1D8-A3488980EF4B}"/>
              </a:ext>
            </a:extLst>
          </p:cNvPr>
          <p:cNvSpPr/>
          <p:nvPr/>
        </p:nvSpPr>
        <p:spPr>
          <a:xfrm>
            <a:off x="3019155" y="255377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F200658-F672-6746-A3B1-874D704D4ED8}"/>
              </a:ext>
            </a:extLst>
          </p:cNvPr>
          <p:cNvSpPr/>
          <p:nvPr/>
        </p:nvSpPr>
        <p:spPr>
          <a:xfrm>
            <a:off x="3029029" y="3429456"/>
            <a:ext cx="185857" cy="18785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815DAEC-CB45-5946-92B0-5703A103FA7B}"/>
              </a:ext>
            </a:extLst>
          </p:cNvPr>
          <p:cNvSpPr/>
          <p:nvPr/>
        </p:nvSpPr>
        <p:spPr>
          <a:xfrm>
            <a:off x="3012289" y="399226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CB31AEE-6C47-0D40-8C50-56C34E7A616B}"/>
              </a:ext>
            </a:extLst>
          </p:cNvPr>
          <p:cNvSpPr/>
          <p:nvPr/>
        </p:nvSpPr>
        <p:spPr>
          <a:xfrm>
            <a:off x="3022546" y="461435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C10B4-7BAD-504A-9518-7DDB572090B8}"/>
              </a:ext>
            </a:extLst>
          </p:cNvPr>
          <p:cNvSpPr txBox="1"/>
          <p:nvPr/>
        </p:nvSpPr>
        <p:spPr>
          <a:xfrm>
            <a:off x="8903518" y="1303191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‘</a:t>
            </a:r>
            <a:r>
              <a:rPr lang="ko-KR" altLang="en-US" sz="1200" dirty="0" err="1"/>
              <a:t>투썸플레이스소개</a:t>
            </a:r>
            <a:r>
              <a:rPr lang="en-US" altLang="ko-KR" sz="1200" dirty="0"/>
              <a:t>’ hover</a:t>
            </a:r>
            <a:r>
              <a:rPr lang="ko-KR" altLang="en-US" sz="1200" dirty="0"/>
              <a:t>시 서브 메뉴 보이기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7FB4D-B18B-9041-9D8D-35924A66CAA7}"/>
              </a:ext>
            </a:extLst>
          </p:cNvPr>
          <p:cNvSpPr txBox="1"/>
          <p:nvPr/>
        </p:nvSpPr>
        <p:spPr>
          <a:xfrm>
            <a:off x="8908476" y="1806446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비전 체계 페이지로 이동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5AFE23-4A36-3042-B43F-CA0EEF0389FF}"/>
              </a:ext>
            </a:extLst>
          </p:cNvPr>
          <p:cNvSpPr txBox="1"/>
          <p:nvPr/>
        </p:nvSpPr>
        <p:spPr>
          <a:xfrm>
            <a:off x="8911021" y="2184120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연혁 페이지로 이동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CD6248-1187-6E48-85DD-2E7EF3962FA6}"/>
              </a:ext>
            </a:extLst>
          </p:cNvPr>
          <p:cNvSpPr txBox="1"/>
          <p:nvPr/>
        </p:nvSpPr>
        <p:spPr>
          <a:xfrm>
            <a:off x="8911021" y="2541598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BI</a:t>
            </a:r>
            <a:r>
              <a:rPr lang="ko-KR" altLang="en-US" sz="1200" dirty="0"/>
              <a:t> 페이지로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D0F399-ADA9-E04B-B31F-8C73ED538101}"/>
              </a:ext>
            </a:extLst>
          </p:cNvPr>
          <p:cNvSpPr txBox="1"/>
          <p:nvPr/>
        </p:nvSpPr>
        <p:spPr>
          <a:xfrm>
            <a:off x="8911021" y="2969036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Recruit</a:t>
            </a:r>
            <a:r>
              <a:rPr lang="ko-KR" altLang="en-US" sz="1200" dirty="0"/>
              <a:t> 페이지로 이동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8049EA-A304-1547-92C0-178586FD213E}"/>
              </a:ext>
            </a:extLst>
          </p:cNvPr>
          <p:cNvSpPr txBox="1"/>
          <p:nvPr/>
        </p:nvSpPr>
        <p:spPr>
          <a:xfrm>
            <a:off x="8938563" y="3307318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DT/DI</a:t>
            </a:r>
            <a:r>
              <a:rPr lang="ko-KR" altLang="en-US" sz="1200" dirty="0"/>
              <a:t> 페이지로 이동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586E5D-22E3-EC42-ADBA-48002A9BD5AF}"/>
              </a:ext>
            </a:extLst>
          </p:cNvPr>
          <p:cNvSpPr txBox="1"/>
          <p:nvPr/>
        </p:nvSpPr>
        <p:spPr>
          <a:xfrm>
            <a:off x="8940275" y="3678701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브랜드 브로슈어 페이지로 이동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3DBA0D-6EBD-2048-8114-405BEFBD7A72}"/>
              </a:ext>
            </a:extLst>
          </p:cNvPr>
          <p:cNvSpPr/>
          <p:nvPr/>
        </p:nvSpPr>
        <p:spPr>
          <a:xfrm>
            <a:off x="3354671" y="2545532"/>
            <a:ext cx="832986" cy="583059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897011-1114-1244-9AD4-CC960B9A9879}"/>
              </a:ext>
            </a:extLst>
          </p:cNvPr>
          <p:cNvSpPr/>
          <p:nvPr/>
        </p:nvSpPr>
        <p:spPr>
          <a:xfrm>
            <a:off x="3354150" y="3171255"/>
            <a:ext cx="306578" cy="18220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E9ADE6-F38F-C94A-B7D7-B143F9373E6B}"/>
              </a:ext>
            </a:extLst>
          </p:cNvPr>
          <p:cNvSpPr/>
          <p:nvPr/>
        </p:nvSpPr>
        <p:spPr>
          <a:xfrm>
            <a:off x="3351593" y="3424978"/>
            <a:ext cx="306578" cy="18220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066B50-AB9F-884D-A29D-2455E87E2691}"/>
              </a:ext>
            </a:extLst>
          </p:cNvPr>
          <p:cNvSpPr/>
          <p:nvPr/>
        </p:nvSpPr>
        <p:spPr>
          <a:xfrm>
            <a:off x="3351593" y="3678701"/>
            <a:ext cx="523044" cy="16297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7F5490-B9FE-0E46-A80A-0912D47380C1}"/>
              </a:ext>
            </a:extLst>
          </p:cNvPr>
          <p:cNvSpPr/>
          <p:nvPr/>
        </p:nvSpPr>
        <p:spPr>
          <a:xfrm>
            <a:off x="3351593" y="3918669"/>
            <a:ext cx="523044" cy="65958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6E4519-F1BA-1C4D-AE69-29E6C72F62CF}"/>
              </a:ext>
            </a:extLst>
          </p:cNvPr>
          <p:cNvSpPr/>
          <p:nvPr/>
        </p:nvSpPr>
        <p:spPr>
          <a:xfrm>
            <a:off x="3351593" y="4655248"/>
            <a:ext cx="969716" cy="31083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2FEC1EB-598C-E044-B463-C4980B626125}"/>
              </a:ext>
            </a:extLst>
          </p:cNvPr>
          <p:cNvSpPr/>
          <p:nvPr/>
        </p:nvSpPr>
        <p:spPr>
          <a:xfrm>
            <a:off x="3042927" y="3157451"/>
            <a:ext cx="185857" cy="18785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6592A54-24D2-CE4F-AF28-555970BA2492}"/>
              </a:ext>
            </a:extLst>
          </p:cNvPr>
          <p:cNvSpPr/>
          <p:nvPr/>
        </p:nvSpPr>
        <p:spPr>
          <a:xfrm>
            <a:off x="3042927" y="3685873"/>
            <a:ext cx="185857" cy="18785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990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007C95-931C-B546-8AF5-01EDC6F1818C}"/>
              </a:ext>
            </a:extLst>
          </p:cNvPr>
          <p:cNvSpPr txBox="1"/>
          <p:nvPr/>
        </p:nvSpPr>
        <p:spPr>
          <a:xfrm>
            <a:off x="551934" y="355598"/>
            <a:ext cx="375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사이드 네비게이션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app_intro.html)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1F869E-CAE5-7B4C-BB7D-E22AA566AFBA}"/>
              </a:ext>
            </a:extLst>
          </p:cNvPr>
          <p:cNvSpPr txBox="1"/>
          <p:nvPr/>
        </p:nvSpPr>
        <p:spPr>
          <a:xfrm>
            <a:off x="7404197" y="54026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9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-3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90F0F6F-6850-1745-A473-BD879E52AE03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72B1735-E462-E34E-B998-BA35ABA00DB9}"/>
              </a:ext>
            </a:extLst>
          </p:cNvPr>
          <p:cNvSpPr/>
          <p:nvPr/>
        </p:nvSpPr>
        <p:spPr>
          <a:xfrm>
            <a:off x="8613914" y="1751603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D701DB3-8BE2-8146-AFA2-6789F91DBECA}"/>
              </a:ext>
            </a:extLst>
          </p:cNvPr>
          <p:cNvSpPr/>
          <p:nvPr/>
        </p:nvSpPr>
        <p:spPr>
          <a:xfrm>
            <a:off x="8613914" y="210596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4A295-5C12-254A-B324-81AD3355A541}"/>
              </a:ext>
            </a:extLst>
          </p:cNvPr>
          <p:cNvSpPr/>
          <p:nvPr/>
        </p:nvSpPr>
        <p:spPr>
          <a:xfrm>
            <a:off x="8613914" y="248822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B2316F-E717-EB49-9E0C-8B7921F91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00"/>
          <a:stretch/>
        </p:blipFill>
        <p:spPr>
          <a:xfrm>
            <a:off x="529629" y="1438018"/>
            <a:ext cx="7560000" cy="4711012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C52BF0F-27B3-AD44-B146-08ACDADCE420}"/>
              </a:ext>
            </a:extLst>
          </p:cNvPr>
          <p:cNvSpPr/>
          <p:nvPr/>
        </p:nvSpPr>
        <p:spPr>
          <a:xfrm>
            <a:off x="406061" y="293914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ED07A77-7B45-8D40-A757-C151A7AC8040}"/>
              </a:ext>
            </a:extLst>
          </p:cNvPr>
          <p:cNvSpPr/>
          <p:nvPr/>
        </p:nvSpPr>
        <p:spPr>
          <a:xfrm>
            <a:off x="3070870" y="242218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A8D3AD2-F66C-AD48-9A12-805FBEAEC268}"/>
              </a:ext>
            </a:extLst>
          </p:cNvPr>
          <p:cNvSpPr/>
          <p:nvPr/>
        </p:nvSpPr>
        <p:spPr>
          <a:xfrm>
            <a:off x="3046679" y="291619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14F4393-C8F5-8C4D-B673-7DED012E0C4C}"/>
              </a:ext>
            </a:extLst>
          </p:cNvPr>
          <p:cNvSpPr/>
          <p:nvPr/>
        </p:nvSpPr>
        <p:spPr>
          <a:xfrm>
            <a:off x="3070870" y="329925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AC7DFD-2E77-C246-B84D-AA49D65DA320}"/>
              </a:ext>
            </a:extLst>
          </p:cNvPr>
          <p:cNvSpPr txBox="1"/>
          <p:nvPr/>
        </p:nvSpPr>
        <p:spPr>
          <a:xfrm>
            <a:off x="8903518" y="1303191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메뉴이야기 위에 마우스 </a:t>
            </a:r>
            <a:r>
              <a:rPr lang="ko-KR" altLang="en-US" sz="1200" dirty="0" err="1"/>
              <a:t>올릴시</a:t>
            </a:r>
            <a:endParaRPr lang="en-US" altLang="ko-KR" sz="1200" dirty="0"/>
          </a:p>
          <a:p>
            <a:r>
              <a:rPr lang="ko-KR" altLang="en-US" sz="1200" dirty="0"/>
              <a:t>서브 메뉴 보이기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3D5BBA-681A-434F-A7DC-428A7AAC3C70}"/>
              </a:ext>
            </a:extLst>
          </p:cNvPr>
          <p:cNvSpPr txBox="1"/>
          <p:nvPr/>
        </p:nvSpPr>
        <p:spPr>
          <a:xfrm>
            <a:off x="8947357" y="1742358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커피이야기 페이지로 이동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49FB74-3C3B-E043-A59C-CDA317995A5C}"/>
              </a:ext>
            </a:extLst>
          </p:cNvPr>
          <p:cNvSpPr txBox="1"/>
          <p:nvPr/>
        </p:nvSpPr>
        <p:spPr>
          <a:xfrm>
            <a:off x="8902516" y="2103992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디저트이야기 페이지로 이동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5A6D06-65F8-6647-A296-303C6F459B59}"/>
              </a:ext>
            </a:extLst>
          </p:cNvPr>
          <p:cNvSpPr txBox="1"/>
          <p:nvPr/>
        </p:nvSpPr>
        <p:spPr>
          <a:xfrm>
            <a:off x="8917130" y="2488220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델리이야기 페이지로 이동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098394-2DA6-6847-BCA1-E55F4A352AF1}"/>
              </a:ext>
            </a:extLst>
          </p:cNvPr>
          <p:cNvSpPr/>
          <p:nvPr/>
        </p:nvSpPr>
        <p:spPr>
          <a:xfrm>
            <a:off x="3354671" y="2545533"/>
            <a:ext cx="724311" cy="30740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79001A-B2C0-534C-B473-3321805632AB}"/>
              </a:ext>
            </a:extLst>
          </p:cNvPr>
          <p:cNvSpPr/>
          <p:nvPr/>
        </p:nvSpPr>
        <p:spPr>
          <a:xfrm>
            <a:off x="3354671" y="2886059"/>
            <a:ext cx="868327" cy="30740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EA20AA-5558-724D-8EC5-05373402C806}"/>
              </a:ext>
            </a:extLst>
          </p:cNvPr>
          <p:cNvSpPr/>
          <p:nvPr/>
        </p:nvSpPr>
        <p:spPr>
          <a:xfrm>
            <a:off x="3354671" y="3247288"/>
            <a:ext cx="724311" cy="30740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026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AB4ADD-2BF7-2A4F-AC94-681837AFF8BF}"/>
              </a:ext>
            </a:extLst>
          </p:cNvPr>
          <p:cNvSpPr txBox="1"/>
          <p:nvPr/>
        </p:nvSpPr>
        <p:spPr>
          <a:xfrm>
            <a:off x="8975526" y="1328609"/>
            <a:ext cx="28239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등록된 </a:t>
            </a:r>
            <a:r>
              <a:rPr lang="ko-KR" altLang="en-US" sz="1200" dirty="0" err="1"/>
              <a:t>게시글에</a:t>
            </a:r>
            <a:r>
              <a:rPr lang="ko-KR" altLang="en-US" sz="1200" dirty="0"/>
              <a:t> 마우스를 </a:t>
            </a:r>
            <a:r>
              <a:rPr lang="en-US" altLang="ko-KR" sz="1200" dirty="0"/>
              <a:t>hover</a:t>
            </a:r>
            <a:r>
              <a:rPr lang="ko-KR" altLang="en-US" sz="1200" dirty="0"/>
              <a:t>하면</a:t>
            </a:r>
            <a:endParaRPr lang="en-US" altLang="ko-KR" sz="1200" dirty="0"/>
          </a:p>
          <a:p>
            <a:r>
              <a:rPr lang="ko-KR" altLang="en-US" sz="1200" dirty="0"/>
              <a:t>영역이 검은색으로 채워지는 애니메이션이 있음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공지사항</a:t>
            </a:r>
            <a:r>
              <a:rPr lang="en-US" altLang="ko-KR" sz="1200" dirty="0"/>
              <a:t>(</a:t>
            </a:r>
            <a:r>
              <a:rPr lang="ko-KR" altLang="en-US" sz="1200" dirty="0"/>
              <a:t>빨간색</a:t>
            </a:r>
            <a:r>
              <a:rPr lang="en-US" altLang="ko-KR" sz="1200" dirty="0"/>
              <a:t>)</a:t>
            </a:r>
            <a:r>
              <a:rPr lang="ko-KR" altLang="en-US" sz="1200" dirty="0"/>
              <a:t>은 </a:t>
            </a:r>
            <a:r>
              <a:rPr lang="ko-KR" altLang="en-US" sz="1200" dirty="0" err="1"/>
              <a:t>그대로고</a:t>
            </a:r>
            <a:endParaRPr lang="en-US" altLang="ko-KR" sz="1200" dirty="0"/>
          </a:p>
          <a:p>
            <a:r>
              <a:rPr lang="ko-KR" altLang="en-US" sz="1200" dirty="0"/>
              <a:t>안에 검은 글씨들은 모두 흰색으로 바뀜</a:t>
            </a:r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6CEF3D5-5498-4147-A4A0-382AD4B278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36" y="1853539"/>
            <a:ext cx="7504257" cy="38718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6DFDFE-C7D2-1E49-8097-956FC19685CE}"/>
              </a:ext>
            </a:extLst>
          </p:cNvPr>
          <p:cNvSpPr txBox="1"/>
          <p:nvPr/>
        </p:nvSpPr>
        <p:spPr>
          <a:xfrm>
            <a:off x="365677" y="909596"/>
            <a:ext cx="7961777" cy="5759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7FD6F-35C3-F14E-897B-D24ED968D83E}"/>
              </a:ext>
            </a:extLst>
          </p:cNvPr>
          <p:cNvSpPr txBox="1"/>
          <p:nvPr/>
        </p:nvSpPr>
        <p:spPr>
          <a:xfrm>
            <a:off x="551934" y="355598"/>
            <a:ext cx="382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/>
              <a:t>메인페이지</a:t>
            </a:r>
            <a:r>
              <a:rPr lang="en-US" altLang="ko-KR" sz="1800" dirty="0"/>
              <a:t>(index.html (main.html))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BD5E7-4830-A840-BBAC-C54C644CF775}"/>
              </a:ext>
            </a:extLst>
          </p:cNvPr>
          <p:cNvSpPr txBox="1"/>
          <p:nvPr/>
        </p:nvSpPr>
        <p:spPr>
          <a:xfrm>
            <a:off x="7404197" y="54026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1-6.a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AEB9570-1873-154E-9FFD-1BABA2B724CA}"/>
              </a:ext>
            </a:extLst>
          </p:cNvPr>
          <p:cNvSpPr/>
          <p:nvPr/>
        </p:nvSpPr>
        <p:spPr>
          <a:xfrm>
            <a:off x="4128282" y="2746151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707BAEF-FF02-4446-B86E-640C7AD4348B}"/>
              </a:ext>
            </a:extLst>
          </p:cNvPr>
          <p:cNvSpPr/>
          <p:nvPr/>
        </p:nvSpPr>
        <p:spPr>
          <a:xfrm>
            <a:off x="1558702" y="351670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1C55518-09EA-0845-91CA-1AB9B467634E}"/>
              </a:ext>
            </a:extLst>
          </p:cNvPr>
          <p:cNvSpPr/>
          <p:nvPr/>
        </p:nvSpPr>
        <p:spPr>
          <a:xfrm>
            <a:off x="8600297" y="13286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3932899-495E-4A47-843D-282BE713C630}"/>
              </a:ext>
            </a:extLst>
          </p:cNvPr>
          <p:cNvSpPr/>
          <p:nvPr/>
        </p:nvSpPr>
        <p:spPr>
          <a:xfrm>
            <a:off x="8600297" y="348275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F9D8B-5D54-BF43-9AF1-11B03DA1ED07}"/>
              </a:ext>
            </a:extLst>
          </p:cNvPr>
          <p:cNvSpPr txBox="1"/>
          <p:nvPr/>
        </p:nvSpPr>
        <p:spPr>
          <a:xfrm>
            <a:off x="8975526" y="3482759"/>
            <a:ext cx="282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누르면 영역이 옆으로 슬라이드 되면서 현재 </a:t>
            </a:r>
            <a:r>
              <a:rPr lang="ko-KR" altLang="en-US" sz="1200" dirty="0" err="1"/>
              <a:t>보고있지</a:t>
            </a:r>
            <a:r>
              <a:rPr lang="ko-KR" altLang="en-US" sz="1200" dirty="0"/>
              <a:t> 않은 부분을 보여줌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보도자료 </a:t>
            </a:r>
            <a:r>
              <a:rPr lang="en-US" altLang="ko-KR" sz="1200" dirty="0"/>
              <a:t>&lt;-&gt; </a:t>
            </a:r>
            <a:r>
              <a:rPr lang="ko-KR" altLang="en-US" sz="1200" dirty="0"/>
              <a:t>공지사항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33972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ED268B-B4C0-A242-A5A2-1694666A7FFB}"/>
              </a:ext>
            </a:extLst>
          </p:cNvPr>
          <p:cNvSpPr txBox="1"/>
          <p:nvPr/>
        </p:nvSpPr>
        <p:spPr>
          <a:xfrm>
            <a:off x="551934" y="355598"/>
            <a:ext cx="375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사이드 네비게이션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app_intro.html)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6BE726-891E-564B-81E6-FDDC735E95E4}"/>
              </a:ext>
            </a:extLst>
          </p:cNvPr>
          <p:cNvSpPr txBox="1"/>
          <p:nvPr/>
        </p:nvSpPr>
        <p:spPr>
          <a:xfrm>
            <a:off x="7404197" y="54026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9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-4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DDD73CB-C216-F042-9A44-78C22EE7DC6B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C5CBB6A-8066-5F45-A464-6D763FAADB7C}"/>
              </a:ext>
            </a:extLst>
          </p:cNvPr>
          <p:cNvSpPr/>
          <p:nvPr/>
        </p:nvSpPr>
        <p:spPr>
          <a:xfrm>
            <a:off x="8600302" y="168875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3F2F6DF-A89D-C143-B90C-CFD159CC83EA}"/>
              </a:ext>
            </a:extLst>
          </p:cNvPr>
          <p:cNvSpPr/>
          <p:nvPr/>
        </p:nvSpPr>
        <p:spPr>
          <a:xfrm>
            <a:off x="8600302" y="205945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17FDEBF-DE58-2E4B-AC6C-F059125CC110}"/>
              </a:ext>
            </a:extLst>
          </p:cNvPr>
          <p:cNvSpPr/>
          <p:nvPr/>
        </p:nvSpPr>
        <p:spPr>
          <a:xfrm>
            <a:off x="8600302" y="242192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CA2A605-4518-4947-BD81-C11E7A5CB553}"/>
              </a:ext>
            </a:extLst>
          </p:cNvPr>
          <p:cNvSpPr/>
          <p:nvPr/>
        </p:nvSpPr>
        <p:spPr>
          <a:xfrm>
            <a:off x="8600302" y="279262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BDCD31-D0E9-144F-8BE9-FBF67BA1C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00"/>
          <a:stretch/>
        </p:blipFill>
        <p:spPr>
          <a:xfrm>
            <a:off x="525269" y="1438018"/>
            <a:ext cx="7560000" cy="471101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07AE8F57-DC46-3241-A9A5-CC8131C89667}"/>
              </a:ext>
            </a:extLst>
          </p:cNvPr>
          <p:cNvSpPr/>
          <p:nvPr/>
        </p:nvSpPr>
        <p:spPr>
          <a:xfrm>
            <a:off x="401701" y="338931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ED3BB28-C24B-024B-8CB1-C2E84711D7B2}"/>
              </a:ext>
            </a:extLst>
          </p:cNvPr>
          <p:cNvSpPr/>
          <p:nvPr/>
        </p:nvSpPr>
        <p:spPr>
          <a:xfrm>
            <a:off x="2998862" y="242192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6A37851-8A20-FF47-915F-8DA966CBA2AC}"/>
              </a:ext>
            </a:extLst>
          </p:cNvPr>
          <p:cNvSpPr/>
          <p:nvPr/>
        </p:nvSpPr>
        <p:spPr>
          <a:xfrm>
            <a:off x="2998862" y="2799835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6670E1-FF80-994F-9EFB-B9BEE331E1A8}"/>
              </a:ext>
            </a:extLst>
          </p:cNvPr>
          <p:cNvSpPr/>
          <p:nvPr/>
        </p:nvSpPr>
        <p:spPr>
          <a:xfrm>
            <a:off x="2998862" y="3230046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4E98C1F-D804-3D4B-B21A-8CE639A2BE68}"/>
              </a:ext>
            </a:extLst>
          </p:cNvPr>
          <p:cNvSpPr/>
          <p:nvPr/>
        </p:nvSpPr>
        <p:spPr>
          <a:xfrm>
            <a:off x="2998861" y="358774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2AF78F-5F5A-CA42-8034-400A1D52B143}"/>
              </a:ext>
            </a:extLst>
          </p:cNvPr>
          <p:cNvSpPr txBox="1"/>
          <p:nvPr/>
        </p:nvSpPr>
        <p:spPr>
          <a:xfrm>
            <a:off x="8903518" y="1303191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브랜드지원 위에 마우스 </a:t>
            </a:r>
            <a:r>
              <a:rPr lang="ko-KR" altLang="en-US" sz="1200" dirty="0" err="1"/>
              <a:t>올릴시</a:t>
            </a:r>
            <a:endParaRPr lang="en-US" altLang="ko-KR" sz="1200" dirty="0"/>
          </a:p>
          <a:p>
            <a:r>
              <a:rPr lang="ko-KR" altLang="en-US" sz="1200" dirty="0"/>
              <a:t>서브 메뉴 보이기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EDD742-2774-6344-8921-F900274C529C}"/>
              </a:ext>
            </a:extLst>
          </p:cNvPr>
          <p:cNvSpPr txBox="1"/>
          <p:nvPr/>
        </p:nvSpPr>
        <p:spPr>
          <a:xfrm>
            <a:off x="8903518" y="1688757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로스팅</a:t>
            </a:r>
            <a:r>
              <a:rPr lang="ko-KR" altLang="en-US" sz="1200" dirty="0"/>
              <a:t> 플랜트 페이지로 이동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4E8971-34AA-F743-ABE7-835829B606B8}"/>
              </a:ext>
            </a:extLst>
          </p:cNvPr>
          <p:cNvSpPr txBox="1"/>
          <p:nvPr/>
        </p:nvSpPr>
        <p:spPr>
          <a:xfrm>
            <a:off x="8903518" y="2059459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디저트 플랜트 페이지로 이동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900904-AE51-194B-A02E-2274EA5129B3}"/>
              </a:ext>
            </a:extLst>
          </p:cNvPr>
          <p:cNvSpPr txBox="1"/>
          <p:nvPr/>
        </p:nvSpPr>
        <p:spPr>
          <a:xfrm>
            <a:off x="8903518" y="2430161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C&amp;D</a:t>
            </a:r>
            <a:r>
              <a:rPr lang="ko-KR" altLang="en-US" sz="1200" dirty="0"/>
              <a:t>센터 페이지로 이동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E9CE40-A8D4-1942-8102-CECC5704EBAC}"/>
              </a:ext>
            </a:extLst>
          </p:cNvPr>
          <p:cNvSpPr txBox="1"/>
          <p:nvPr/>
        </p:nvSpPr>
        <p:spPr>
          <a:xfrm>
            <a:off x="8903518" y="2784902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SEP</a:t>
            </a:r>
            <a:r>
              <a:rPr lang="ko-KR" altLang="en-US" sz="1200" dirty="0"/>
              <a:t>센터 페이지로 이동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B232C8-5C70-2045-BDBF-25B684A9B891}"/>
              </a:ext>
            </a:extLst>
          </p:cNvPr>
          <p:cNvSpPr/>
          <p:nvPr/>
        </p:nvSpPr>
        <p:spPr>
          <a:xfrm>
            <a:off x="3354671" y="2509526"/>
            <a:ext cx="954958" cy="34341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4FEA51-ADED-8E4E-B015-E22C8406A282}"/>
              </a:ext>
            </a:extLst>
          </p:cNvPr>
          <p:cNvSpPr/>
          <p:nvPr/>
        </p:nvSpPr>
        <p:spPr>
          <a:xfrm>
            <a:off x="3353265" y="2893268"/>
            <a:ext cx="869733" cy="30740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FAF617-8D67-4D45-9583-6397A1AE044C}"/>
              </a:ext>
            </a:extLst>
          </p:cNvPr>
          <p:cNvSpPr/>
          <p:nvPr/>
        </p:nvSpPr>
        <p:spPr>
          <a:xfrm>
            <a:off x="3353267" y="3226355"/>
            <a:ext cx="653708" cy="33967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164EFC-3E5A-7743-8AD2-CC0D7E43BE3D}"/>
              </a:ext>
            </a:extLst>
          </p:cNvPr>
          <p:cNvSpPr/>
          <p:nvPr/>
        </p:nvSpPr>
        <p:spPr>
          <a:xfrm>
            <a:off x="3353267" y="3584414"/>
            <a:ext cx="653708" cy="30740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2645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D61D09-545F-E64C-BA66-173387FB50E9}"/>
              </a:ext>
            </a:extLst>
          </p:cNvPr>
          <p:cNvSpPr txBox="1"/>
          <p:nvPr/>
        </p:nvSpPr>
        <p:spPr>
          <a:xfrm>
            <a:off x="551934" y="355598"/>
            <a:ext cx="375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사이드 네비게이션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app_intro.html)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230E95-D3A0-6441-B783-47CB7161FBFD}"/>
              </a:ext>
            </a:extLst>
          </p:cNvPr>
          <p:cNvSpPr txBox="1"/>
          <p:nvPr/>
        </p:nvSpPr>
        <p:spPr>
          <a:xfrm>
            <a:off x="7404197" y="54026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9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-5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5CF4027-2370-204A-8448-7CEBFD87472F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B47202-7C2E-654C-9E38-6D4C29EFC4DD}"/>
              </a:ext>
            </a:extLst>
          </p:cNvPr>
          <p:cNvSpPr/>
          <p:nvPr/>
        </p:nvSpPr>
        <p:spPr>
          <a:xfrm>
            <a:off x="8600302" y="168875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5D5EB34-502F-C941-8EEB-1EDA96453077}"/>
              </a:ext>
            </a:extLst>
          </p:cNvPr>
          <p:cNvSpPr/>
          <p:nvPr/>
        </p:nvSpPr>
        <p:spPr>
          <a:xfrm>
            <a:off x="8600302" y="205945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88760BB-B126-934A-A8F0-2D384B31A6FD}"/>
              </a:ext>
            </a:extLst>
          </p:cNvPr>
          <p:cNvSpPr/>
          <p:nvPr/>
        </p:nvSpPr>
        <p:spPr>
          <a:xfrm>
            <a:off x="8600302" y="242192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EE608A1-2480-9341-9AB4-F418A7B9F68A}"/>
              </a:ext>
            </a:extLst>
          </p:cNvPr>
          <p:cNvSpPr/>
          <p:nvPr/>
        </p:nvSpPr>
        <p:spPr>
          <a:xfrm>
            <a:off x="8600302" y="279262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875D7D-DDAE-634B-BF4F-2636E7C1DF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00"/>
          <a:stretch/>
        </p:blipFill>
        <p:spPr>
          <a:xfrm>
            <a:off x="529200" y="1438018"/>
            <a:ext cx="7560000" cy="471101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5F9378AD-AE65-9041-890F-74B24CA3F970}"/>
              </a:ext>
            </a:extLst>
          </p:cNvPr>
          <p:cNvSpPr/>
          <p:nvPr/>
        </p:nvSpPr>
        <p:spPr>
          <a:xfrm>
            <a:off x="304799" y="379352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657C8AE-20EB-5144-B019-FD1F985AE187}"/>
              </a:ext>
            </a:extLst>
          </p:cNvPr>
          <p:cNvSpPr/>
          <p:nvPr/>
        </p:nvSpPr>
        <p:spPr>
          <a:xfrm>
            <a:off x="2926854" y="242192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C957593-1CBF-5546-9B5C-5866B04F8645}"/>
              </a:ext>
            </a:extLst>
          </p:cNvPr>
          <p:cNvSpPr/>
          <p:nvPr/>
        </p:nvSpPr>
        <p:spPr>
          <a:xfrm>
            <a:off x="2926854" y="313501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0594F2A-2718-8F48-8D47-CC030DD995A2}"/>
              </a:ext>
            </a:extLst>
          </p:cNvPr>
          <p:cNvSpPr/>
          <p:nvPr/>
        </p:nvSpPr>
        <p:spPr>
          <a:xfrm>
            <a:off x="2926853" y="2778468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6DA3B86-60BF-B04B-9F90-88BF2C1050C0}"/>
              </a:ext>
            </a:extLst>
          </p:cNvPr>
          <p:cNvSpPr/>
          <p:nvPr/>
        </p:nvSpPr>
        <p:spPr>
          <a:xfrm>
            <a:off x="2926853" y="349438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FD7FD-3ED7-5E4E-9635-39DAD200BF0C}"/>
              </a:ext>
            </a:extLst>
          </p:cNvPr>
          <p:cNvSpPr txBox="1"/>
          <p:nvPr/>
        </p:nvSpPr>
        <p:spPr>
          <a:xfrm>
            <a:off x="8903518" y="1303191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투썸플레이스</a:t>
            </a:r>
            <a:r>
              <a:rPr lang="ko-KR" altLang="en-US" sz="1200" dirty="0"/>
              <a:t> 앱 </a:t>
            </a:r>
            <a:r>
              <a:rPr lang="en-US" altLang="ko-KR" sz="1200" dirty="0"/>
              <a:t>&amp; </a:t>
            </a:r>
            <a:r>
              <a:rPr lang="ko-KR" altLang="en-US" sz="1200" dirty="0"/>
              <a:t>멤버십 위에 마우스 </a:t>
            </a:r>
            <a:r>
              <a:rPr lang="ko-KR" altLang="en-US" sz="1200" dirty="0" err="1"/>
              <a:t>올릴시</a:t>
            </a:r>
            <a:r>
              <a:rPr lang="ko-KR" altLang="en-US" sz="1200" dirty="0"/>
              <a:t> 서브 메뉴 보이기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DAB335-ED50-8F48-ACFD-1456EDEB24A8}"/>
              </a:ext>
            </a:extLst>
          </p:cNvPr>
          <p:cNvSpPr txBox="1"/>
          <p:nvPr/>
        </p:nvSpPr>
        <p:spPr>
          <a:xfrm>
            <a:off x="8903518" y="1719548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투썸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플레이스</a:t>
            </a:r>
            <a:r>
              <a:rPr lang="ko-KR" altLang="en-US" sz="1200" dirty="0"/>
              <a:t> 앱 소개 페이지로 이동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E14AA2-2C36-4B44-8727-D66165326486}"/>
              </a:ext>
            </a:extLst>
          </p:cNvPr>
          <p:cNvSpPr txBox="1"/>
          <p:nvPr/>
        </p:nvSpPr>
        <p:spPr>
          <a:xfrm>
            <a:off x="8903518" y="2069073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멤버십 페이지로 이동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D314FE-DA73-B545-B345-A4C46B90F74D}"/>
              </a:ext>
            </a:extLst>
          </p:cNvPr>
          <p:cNvSpPr txBox="1"/>
          <p:nvPr/>
        </p:nvSpPr>
        <p:spPr>
          <a:xfrm>
            <a:off x="8903518" y="2421924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멤버십 페이지로 이동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34B19-CB66-6045-9BCC-0B6EC7726174}"/>
              </a:ext>
            </a:extLst>
          </p:cNvPr>
          <p:cNvSpPr txBox="1"/>
          <p:nvPr/>
        </p:nvSpPr>
        <p:spPr>
          <a:xfrm>
            <a:off x="8903518" y="2774775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등급 및 혜택 페이지로 이동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7F16A6-7138-CA46-8140-B5A8E958B564}"/>
              </a:ext>
            </a:extLst>
          </p:cNvPr>
          <p:cNvSpPr/>
          <p:nvPr/>
        </p:nvSpPr>
        <p:spPr>
          <a:xfrm>
            <a:off x="3354671" y="2545533"/>
            <a:ext cx="1300375" cy="24709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4F43AA-344E-6945-92DE-46C60B6561B4}"/>
              </a:ext>
            </a:extLst>
          </p:cNvPr>
          <p:cNvSpPr/>
          <p:nvPr/>
        </p:nvSpPr>
        <p:spPr>
          <a:xfrm>
            <a:off x="3322934" y="2884043"/>
            <a:ext cx="1332112" cy="24709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62B395-8359-034C-B6AD-AF35A79918F5}"/>
              </a:ext>
            </a:extLst>
          </p:cNvPr>
          <p:cNvSpPr/>
          <p:nvPr/>
        </p:nvSpPr>
        <p:spPr>
          <a:xfrm>
            <a:off x="3322934" y="3167347"/>
            <a:ext cx="724311" cy="30740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890061C-185D-C748-B04D-E6BD88DCA125}"/>
              </a:ext>
            </a:extLst>
          </p:cNvPr>
          <p:cNvSpPr/>
          <p:nvPr/>
        </p:nvSpPr>
        <p:spPr>
          <a:xfrm>
            <a:off x="3322934" y="3489311"/>
            <a:ext cx="724311" cy="30740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73682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1CA26A-AA34-5147-82FB-CAD96BCCD494}"/>
              </a:ext>
            </a:extLst>
          </p:cNvPr>
          <p:cNvSpPr txBox="1"/>
          <p:nvPr/>
        </p:nvSpPr>
        <p:spPr>
          <a:xfrm>
            <a:off x="551934" y="355598"/>
            <a:ext cx="375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사이드 네비게이션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app_intro.html)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C08597-2116-5A40-9767-C179DC87CB26}"/>
              </a:ext>
            </a:extLst>
          </p:cNvPr>
          <p:cNvSpPr txBox="1"/>
          <p:nvPr/>
        </p:nvSpPr>
        <p:spPr>
          <a:xfrm>
            <a:off x="7404197" y="54026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9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-6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34338FD-4D12-BB40-B735-CEB7E832AFD4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17F9D47-6A5F-164B-9EBD-26CF87CBA513}"/>
              </a:ext>
            </a:extLst>
          </p:cNvPr>
          <p:cNvSpPr/>
          <p:nvPr/>
        </p:nvSpPr>
        <p:spPr>
          <a:xfrm>
            <a:off x="8600302" y="168875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8C4279B-8626-2F4A-9951-F1710DC8CDF7}"/>
              </a:ext>
            </a:extLst>
          </p:cNvPr>
          <p:cNvSpPr/>
          <p:nvPr/>
        </p:nvSpPr>
        <p:spPr>
          <a:xfrm>
            <a:off x="8600302" y="205945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A6D2324-C1CE-7B47-8EBD-6423EE3FB71A}"/>
              </a:ext>
            </a:extLst>
          </p:cNvPr>
          <p:cNvSpPr/>
          <p:nvPr/>
        </p:nvSpPr>
        <p:spPr>
          <a:xfrm>
            <a:off x="8600302" y="242192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F15020E-B119-554E-91A2-0008190B9CC5}"/>
              </a:ext>
            </a:extLst>
          </p:cNvPr>
          <p:cNvSpPr/>
          <p:nvPr/>
        </p:nvSpPr>
        <p:spPr>
          <a:xfrm>
            <a:off x="8600302" y="279262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FE8E94E-DE8A-7B47-B021-4DD0C1234A11}"/>
              </a:ext>
            </a:extLst>
          </p:cNvPr>
          <p:cNvSpPr/>
          <p:nvPr/>
        </p:nvSpPr>
        <p:spPr>
          <a:xfrm>
            <a:off x="8600302" y="3186283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306967-7DF7-4441-8B7F-D0103D3C64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00"/>
          <a:stretch/>
        </p:blipFill>
        <p:spPr>
          <a:xfrm>
            <a:off x="529629" y="1438018"/>
            <a:ext cx="7560000" cy="4711011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FBF1D40-D50B-4D41-8D27-2946D4C77A46}"/>
              </a:ext>
            </a:extLst>
          </p:cNvPr>
          <p:cNvSpPr/>
          <p:nvPr/>
        </p:nvSpPr>
        <p:spPr>
          <a:xfrm>
            <a:off x="406061" y="4374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68BBBE3-00B7-EB47-A3C3-1D08C193D538}"/>
              </a:ext>
            </a:extLst>
          </p:cNvPr>
          <p:cNvSpPr/>
          <p:nvPr/>
        </p:nvSpPr>
        <p:spPr>
          <a:xfrm>
            <a:off x="2998862" y="25454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A4AFF2E-F294-4440-9AAE-21243B88E3DE}"/>
              </a:ext>
            </a:extLst>
          </p:cNvPr>
          <p:cNvSpPr/>
          <p:nvPr/>
        </p:nvSpPr>
        <p:spPr>
          <a:xfrm>
            <a:off x="2998862" y="291619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C4927CD-268E-0442-A480-538DF501874E}"/>
              </a:ext>
            </a:extLst>
          </p:cNvPr>
          <p:cNvSpPr/>
          <p:nvPr/>
        </p:nvSpPr>
        <p:spPr>
          <a:xfrm>
            <a:off x="2998862" y="329925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1070C31-4244-7444-926D-62CE8A92FE21}"/>
              </a:ext>
            </a:extLst>
          </p:cNvPr>
          <p:cNvSpPr/>
          <p:nvPr/>
        </p:nvSpPr>
        <p:spPr>
          <a:xfrm>
            <a:off x="2998861" y="362928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152DE4-68B5-E74F-8316-3E42EC2350CB}"/>
              </a:ext>
            </a:extLst>
          </p:cNvPr>
          <p:cNvSpPr/>
          <p:nvPr/>
        </p:nvSpPr>
        <p:spPr>
          <a:xfrm>
            <a:off x="2998860" y="399998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CB1EBF-81D2-9146-81A3-AA9A974EA661}"/>
              </a:ext>
            </a:extLst>
          </p:cNvPr>
          <p:cNvSpPr txBox="1"/>
          <p:nvPr/>
        </p:nvSpPr>
        <p:spPr>
          <a:xfrm>
            <a:off x="8903518" y="1303191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가맹점 창업안내 위에 마우스 </a:t>
            </a:r>
            <a:r>
              <a:rPr lang="ko-KR" altLang="en-US" sz="1200" dirty="0" err="1"/>
              <a:t>올릴시</a:t>
            </a:r>
            <a:r>
              <a:rPr lang="ko-KR" altLang="en-US" sz="1200" dirty="0"/>
              <a:t> 서브 메뉴 보이기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D8D01D-76EB-B249-8A86-197C756F6967}"/>
              </a:ext>
            </a:extLst>
          </p:cNvPr>
          <p:cNvSpPr txBox="1"/>
          <p:nvPr/>
        </p:nvSpPr>
        <p:spPr>
          <a:xfrm>
            <a:off x="8903518" y="1710023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가맹점 개설 안내 페이지로 이동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63EEBE-616A-0846-A086-538A180EBBAD}"/>
              </a:ext>
            </a:extLst>
          </p:cNvPr>
          <p:cNvSpPr txBox="1"/>
          <p:nvPr/>
        </p:nvSpPr>
        <p:spPr>
          <a:xfrm>
            <a:off x="8903518" y="2029595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창업설명회 페이지로 이동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33156-6404-224D-88B8-B83FDF598FEB}"/>
              </a:ext>
            </a:extLst>
          </p:cNvPr>
          <p:cNvSpPr txBox="1"/>
          <p:nvPr/>
        </p:nvSpPr>
        <p:spPr>
          <a:xfrm>
            <a:off x="8903518" y="2392060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온라인 </a:t>
            </a:r>
            <a:r>
              <a:rPr lang="ko-KR" altLang="en-US" sz="1200" dirty="0" err="1"/>
              <a:t>창업상단신청</a:t>
            </a:r>
            <a:r>
              <a:rPr lang="ko-KR" altLang="en-US" sz="1200" dirty="0"/>
              <a:t> 페이지로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779433-1A34-A84D-A617-DFFF89FC0F7A}"/>
              </a:ext>
            </a:extLst>
          </p:cNvPr>
          <p:cNvSpPr txBox="1"/>
          <p:nvPr/>
        </p:nvSpPr>
        <p:spPr>
          <a:xfrm>
            <a:off x="8903518" y="2773316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FAQ </a:t>
            </a:r>
            <a:r>
              <a:rPr lang="ko-KR" altLang="en-US" sz="1200" dirty="0"/>
              <a:t>페이지로 이동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A7EFBB-E606-784E-865B-DF93E85EE5A7}"/>
              </a:ext>
            </a:extLst>
          </p:cNvPr>
          <p:cNvSpPr txBox="1"/>
          <p:nvPr/>
        </p:nvSpPr>
        <p:spPr>
          <a:xfrm>
            <a:off x="8903518" y="3137326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가맹점 전용금융 상품</a:t>
            </a:r>
            <a:r>
              <a:rPr lang="en-US" altLang="ko-KR" sz="1200" dirty="0"/>
              <a:t> </a:t>
            </a:r>
            <a:r>
              <a:rPr lang="ko-KR" altLang="en-US" sz="1200" dirty="0"/>
              <a:t>페이지로 이동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4698BC-8BFD-644B-822A-D56FD6FE5ED4}"/>
              </a:ext>
            </a:extLst>
          </p:cNvPr>
          <p:cNvSpPr/>
          <p:nvPr/>
        </p:nvSpPr>
        <p:spPr>
          <a:xfrm>
            <a:off x="3354671" y="2545533"/>
            <a:ext cx="1012343" cy="24709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7F1469-2E9E-4F41-8928-B28576BA5441}"/>
              </a:ext>
            </a:extLst>
          </p:cNvPr>
          <p:cNvSpPr/>
          <p:nvPr/>
        </p:nvSpPr>
        <p:spPr>
          <a:xfrm>
            <a:off x="3354671" y="2892644"/>
            <a:ext cx="724311" cy="30740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49430F-6BE8-2543-8843-A939D49184FF}"/>
              </a:ext>
            </a:extLst>
          </p:cNvPr>
          <p:cNvSpPr/>
          <p:nvPr/>
        </p:nvSpPr>
        <p:spPr>
          <a:xfrm>
            <a:off x="3335575" y="3228063"/>
            <a:ext cx="1391479" cy="24713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CFF1A70-D563-3644-AF50-1BEC0777548D}"/>
              </a:ext>
            </a:extLst>
          </p:cNvPr>
          <p:cNvSpPr/>
          <p:nvPr/>
        </p:nvSpPr>
        <p:spPr>
          <a:xfrm>
            <a:off x="3318443" y="3542539"/>
            <a:ext cx="472508" cy="328286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673067-B1D2-194F-A8F3-051156473708}"/>
              </a:ext>
            </a:extLst>
          </p:cNvPr>
          <p:cNvSpPr/>
          <p:nvPr/>
        </p:nvSpPr>
        <p:spPr>
          <a:xfrm>
            <a:off x="3325407" y="3960452"/>
            <a:ext cx="1401647" cy="24713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433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FE6096-FDEF-9B4A-8533-DC4230C6D2DD}"/>
              </a:ext>
            </a:extLst>
          </p:cNvPr>
          <p:cNvSpPr txBox="1"/>
          <p:nvPr/>
        </p:nvSpPr>
        <p:spPr>
          <a:xfrm>
            <a:off x="551934" y="355598"/>
            <a:ext cx="375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사이드 네비게이션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app_intro.html)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03BF26-656B-5C41-BCB0-03D829D99041}"/>
              </a:ext>
            </a:extLst>
          </p:cNvPr>
          <p:cNvSpPr txBox="1"/>
          <p:nvPr/>
        </p:nvSpPr>
        <p:spPr>
          <a:xfrm>
            <a:off x="7404197" y="54026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85000"/>
                    <a:lumOff val="15000"/>
                  </a:prstClr>
                </a:solidFill>
                <a:latin typeface="에스코어 드림 5 Medium" pitchFamily="34" charset="-127"/>
                <a:ea typeface="에스코어 드림 5 Medium" pitchFamily="34" charset="-127"/>
              </a:rPr>
              <a:t>9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-7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A92457A-0F0F-B74D-B81F-3029CE9DE413}"/>
              </a:ext>
            </a:extLst>
          </p:cNvPr>
          <p:cNvSpPr/>
          <p:nvPr/>
        </p:nvSpPr>
        <p:spPr>
          <a:xfrm>
            <a:off x="8600302" y="132629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99BDBDD-7C87-DB49-8553-172154A0D07B}"/>
              </a:ext>
            </a:extLst>
          </p:cNvPr>
          <p:cNvSpPr/>
          <p:nvPr/>
        </p:nvSpPr>
        <p:spPr>
          <a:xfrm>
            <a:off x="8600302" y="1688757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C31B927-6619-A644-B406-997BCC6A470A}"/>
              </a:ext>
            </a:extLst>
          </p:cNvPr>
          <p:cNvSpPr/>
          <p:nvPr/>
        </p:nvSpPr>
        <p:spPr>
          <a:xfrm>
            <a:off x="8600302" y="205945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375AF9-28D2-4349-B5C7-21585E4A4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00"/>
          <a:stretch/>
        </p:blipFill>
        <p:spPr>
          <a:xfrm>
            <a:off x="529200" y="1436400"/>
            <a:ext cx="7560000" cy="471101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736E226-4944-4E43-B24C-50C1DB411E2B}"/>
              </a:ext>
            </a:extLst>
          </p:cNvPr>
          <p:cNvSpPr/>
          <p:nvPr/>
        </p:nvSpPr>
        <p:spPr>
          <a:xfrm>
            <a:off x="428366" y="479715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80F9245-D760-F546-81A7-BF6F5AC3A8F7}"/>
              </a:ext>
            </a:extLst>
          </p:cNvPr>
          <p:cNvSpPr/>
          <p:nvPr/>
        </p:nvSpPr>
        <p:spPr>
          <a:xfrm>
            <a:off x="2998862" y="2543432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9ABC7C9-7D23-394C-90BF-1A05BF510AB0}"/>
              </a:ext>
            </a:extLst>
          </p:cNvPr>
          <p:cNvSpPr/>
          <p:nvPr/>
        </p:nvSpPr>
        <p:spPr>
          <a:xfrm>
            <a:off x="2986980" y="2916194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3F4D04-03C0-0248-9FD0-346140CFC93F}"/>
              </a:ext>
            </a:extLst>
          </p:cNvPr>
          <p:cNvSpPr txBox="1"/>
          <p:nvPr/>
        </p:nvSpPr>
        <p:spPr>
          <a:xfrm>
            <a:off x="8903518" y="1303191"/>
            <a:ext cx="282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새소식</a:t>
            </a:r>
            <a:r>
              <a:rPr lang="en-US" altLang="ko-KR" sz="1200" dirty="0"/>
              <a:t>&amp;</a:t>
            </a:r>
            <a:r>
              <a:rPr lang="ko-KR" altLang="en-US" sz="1200" dirty="0"/>
              <a:t>공지위에 마우스 </a:t>
            </a:r>
            <a:r>
              <a:rPr lang="ko-KR" altLang="en-US" sz="1200" dirty="0" err="1"/>
              <a:t>올릴시</a:t>
            </a:r>
            <a:r>
              <a:rPr lang="ko-KR" altLang="en-US" sz="1200" dirty="0"/>
              <a:t> 서브 메뉴 보이기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B5529-C29E-F245-B9DE-079BB65875E4}"/>
              </a:ext>
            </a:extLst>
          </p:cNvPr>
          <p:cNvSpPr txBox="1"/>
          <p:nvPr/>
        </p:nvSpPr>
        <p:spPr>
          <a:xfrm>
            <a:off x="8903518" y="1733203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공지사항 페이지로 이동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05147-3A33-B643-ABE2-725E5C2CEDFB}"/>
              </a:ext>
            </a:extLst>
          </p:cNvPr>
          <p:cNvSpPr txBox="1"/>
          <p:nvPr/>
        </p:nvSpPr>
        <p:spPr>
          <a:xfrm>
            <a:off x="8903518" y="2061260"/>
            <a:ext cx="2823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보도자료 페이지로 이동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6EB79B-D5A4-694B-93FC-144DBEBD5D5C}"/>
              </a:ext>
            </a:extLst>
          </p:cNvPr>
          <p:cNvSpPr/>
          <p:nvPr/>
        </p:nvSpPr>
        <p:spPr>
          <a:xfrm>
            <a:off x="3354672" y="2545533"/>
            <a:ext cx="652304" cy="25885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1BD7B6-CB5F-994D-B775-325B6558C8EA}"/>
              </a:ext>
            </a:extLst>
          </p:cNvPr>
          <p:cNvSpPr/>
          <p:nvPr/>
        </p:nvSpPr>
        <p:spPr>
          <a:xfrm>
            <a:off x="3372931" y="2904475"/>
            <a:ext cx="634044" cy="25885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8042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8331D2DB-6E9A-D946-9936-63D311F670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15" y="1772662"/>
            <a:ext cx="7864531" cy="40577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0A748D-81AD-664E-9CD9-FF5C8FF667EB}"/>
              </a:ext>
            </a:extLst>
          </p:cNvPr>
          <p:cNvSpPr txBox="1"/>
          <p:nvPr/>
        </p:nvSpPr>
        <p:spPr>
          <a:xfrm>
            <a:off x="551934" y="355598"/>
            <a:ext cx="382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/>
              <a:t>메인페이지</a:t>
            </a:r>
            <a:r>
              <a:rPr lang="en-US" altLang="ko-KR" sz="1800" dirty="0"/>
              <a:t>(index.html (main.html))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44DB3-18C8-D041-9742-636B1E4D2617}"/>
              </a:ext>
            </a:extLst>
          </p:cNvPr>
          <p:cNvSpPr txBox="1"/>
          <p:nvPr/>
        </p:nvSpPr>
        <p:spPr>
          <a:xfrm>
            <a:off x="7404197" y="54026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1-6.b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99BD1F1-56E6-E043-9408-DDD060A062A8}"/>
              </a:ext>
            </a:extLst>
          </p:cNvPr>
          <p:cNvSpPr/>
          <p:nvPr/>
        </p:nvSpPr>
        <p:spPr>
          <a:xfrm>
            <a:off x="4099429" y="3023150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59472DA-0526-5741-B01F-F4D734F0F31C}"/>
              </a:ext>
            </a:extLst>
          </p:cNvPr>
          <p:cNvSpPr/>
          <p:nvPr/>
        </p:nvSpPr>
        <p:spPr>
          <a:xfrm>
            <a:off x="8600297" y="1328609"/>
            <a:ext cx="247135" cy="24713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BB4E6-ECEB-5642-B20A-1FCAAAD2C9AC}"/>
              </a:ext>
            </a:extLst>
          </p:cNvPr>
          <p:cNvSpPr txBox="1"/>
          <p:nvPr/>
        </p:nvSpPr>
        <p:spPr>
          <a:xfrm>
            <a:off x="8975526" y="1328609"/>
            <a:ext cx="28239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등록된 공지사항에 마우스를 </a:t>
            </a:r>
            <a:r>
              <a:rPr lang="en-US" altLang="ko-KR" sz="1200" dirty="0"/>
              <a:t>hover</a:t>
            </a:r>
            <a:r>
              <a:rPr lang="ko-KR" altLang="en-US" sz="1200" dirty="0"/>
              <a:t>하면 영역이 검은색으로 채워지는 애니메이션이 있음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공지사항</a:t>
            </a:r>
            <a:r>
              <a:rPr lang="en-US" altLang="ko-KR" sz="1200" dirty="0"/>
              <a:t>(</a:t>
            </a:r>
            <a:r>
              <a:rPr lang="ko-KR" altLang="en-US" sz="1200" dirty="0"/>
              <a:t>빨간색</a:t>
            </a:r>
            <a:r>
              <a:rPr lang="en-US" altLang="ko-KR" sz="1200" dirty="0"/>
              <a:t>)</a:t>
            </a:r>
            <a:r>
              <a:rPr lang="ko-KR" altLang="en-US" sz="1200" dirty="0"/>
              <a:t>은 </a:t>
            </a:r>
            <a:r>
              <a:rPr lang="ko-KR" altLang="en-US" sz="1200" dirty="0" err="1"/>
              <a:t>그대로고</a:t>
            </a:r>
            <a:endParaRPr lang="en-US" altLang="ko-KR" sz="1200" dirty="0"/>
          </a:p>
          <a:p>
            <a:r>
              <a:rPr lang="ko-KR" altLang="en-US" sz="1200" dirty="0"/>
              <a:t>안에 검은 글씨들은 모두 흰색으로 바뀜</a:t>
            </a:r>
            <a:endParaRPr lang="en-US" altLang="ko-KR" sz="1200" dirty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940563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2633</Words>
  <Application>Microsoft Macintosh PowerPoint</Application>
  <PresentationFormat>사용자 지정</PresentationFormat>
  <Paragraphs>876</Paragraphs>
  <Slides>83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89" baseType="lpstr">
      <vt:lpstr>에스코어 드림 5 Medium</vt:lpstr>
      <vt:lpstr>HY견고딕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김정문</cp:lastModifiedBy>
  <cp:revision>7</cp:revision>
  <dcterms:created xsi:type="dcterms:W3CDTF">2021-12-20T12:10:21Z</dcterms:created>
  <dcterms:modified xsi:type="dcterms:W3CDTF">2021-12-30T12:03:25Z</dcterms:modified>
</cp:coreProperties>
</file>